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6" r:id="rId2"/>
    <p:sldMasterId id="2147483690" r:id="rId3"/>
  </p:sldMasterIdLst>
  <p:notesMasterIdLst>
    <p:notesMasterId r:id="rId12"/>
  </p:notesMasterIdLst>
  <p:sldIdLst>
    <p:sldId id="2147472523" r:id="rId4"/>
    <p:sldId id="2147472897" r:id="rId5"/>
    <p:sldId id="2147472924" r:id="rId6"/>
    <p:sldId id="2147472925" r:id="rId7"/>
    <p:sldId id="2147472926" r:id="rId8"/>
    <p:sldId id="2147472927" r:id="rId9"/>
    <p:sldId id="2147472928" r:id="rId10"/>
    <p:sldId id="2147472929" r:id="rId11"/>
  </p:sldIdLst>
  <p:sldSz cx="12192000" cy="6858000"/>
  <p:notesSz cx="6858000" cy="9144000"/>
  <p:embeddedFontLst>
    <p:embeddedFont>
      <p:font typeface="DT Flow" panose="020B0604020202020204" charset="0"/>
      <p:regular r:id="rId13"/>
      <p:bold r:id="rId14"/>
    </p:embeddedFont>
    <p:embeddedFont>
      <p:font typeface="DT Flow Extrabold" panose="020B0604020202020204" charset="0"/>
      <p:bold r:id="rId15"/>
    </p:embeddedFont>
    <p:embeddedFont>
      <p:font typeface="DT Flow Light" panose="020B0604020202020204" charset="0"/>
      <p:regular r:id="rId16"/>
    </p:embeddedFont>
    <p:embeddedFont>
      <p:font typeface="IBM Plex Sans" panose="020B0503050203000203" pitchFamily="3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C7B4B4-8B9F-4610-A9C2-279D7F82B451}">
          <p14:sldIdLst>
            <p14:sldId id="2147472523"/>
          </p14:sldIdLst>
        </p14:section>
        <p14:section name="Introduction: The Problem we need to solve" id="{88911390-22B0-4AF0-B27A-1ACB11BBE8F3}">
          <p14:sldIdLst>
            <p14:sldId id="2147472897"/>
            <p14:sldId id="2147472924"/>
          </p14:sldIdLst>
        </p14:section>
        <p14:section name="Empezamos" id="{232C913F-FCA5-42EC-89D6-910547449604}">
          <p14:sldIdLst>
            <p14:sldId id="2147472925"/>
            <p14:sldId id="2147472926"/>
            <p14:sldId id="2147472927"/>
            <p14:sldId id="2147472928"/>
            <p14:sldId id="21474729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5F1E15-F397-5A2D-3C39-F331FA7BDC6A}" name="Gardner, Adam" initials="GA" userId="S::adam.gardner@dynatrace.com::12327dd4-8bb4-4f5f-a631-b9e33a54a76f" providerId="AD"/>
  <p188:author id="{84006D5D-B0CC-0FE4-DCB1-A1F90C627149}" name="Mayr, Alois" initials="MA" userId="S::alois.mayr@dynatrace.com::cbe1c339-9e95-4763-915c-90b02ec9f8bc" providerId="AD"/>
  <p188:author id="{DC1D798B-3A2B-BB2F-8089-A8E9EDF6BCA8}" name="Gardner, Adam" initials="" userId="S::Adam.Gardner@dynatrace.com::12327dd4-8bb4-4f5f-a631-b9e33a54a76f" providerId="AD"/>
  <p188:author id="{8FB188BD-750F-A9C2-A489-4F04E5138A74}" name="Grabner, Andreas" initials="AG" userId="S::andreas.grabner@dynatrace.com::1036c6b9-e802-433d-a6ed-b0bb25da52a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99FE"/>
    <a:srgbClr val="E7D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257B5-6BDB-FF36-79EA-17E251A0A383}" v="35" dt="2024-05-06T12:51:22.885"/>
    <p1510:client id="{7F8B33D2-0D98-8E6A-5ABD-ECB9C0ACCFA1}" v="576" dt="2024-05-07T14:57:28.624"/>
    <p1510:client id="{D277179A-94EC-C723-D28C-A7BE2687B4A9}" v="8" dt="2024-05-06T15:55:37.145"/>
    <p1510:client id="{E8A64C09-BCE9-12EE-CB02-165D1557E5A5}" v="220" dt="2024-05-08T10:44:57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CBC6A-2DA1-4A0B-86B0-A3256796FC64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BEC7E-77F4-45EE-9E39-294FA3B70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6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Examples for each out:</a:t>
            </a:r>
          </a:p>
          <a:p>
            <a:r>
              <a:rPr lang="de-AT"/>
              <a:t>Pain Points: Its hard to onboard a new application with automated delivery, security checks and observability built in</a:t>
            </a:r>
          </a:p>
          <a:p>
            <a:r>
              <a:rPr lang="de-AT"/>
              <a:t>Clear Mission: Platform needs to reduce developer productivity measured through e.g: newly onboarded services or pipeline runs</a:t>
            </a:r>
          </a:p>
          <a:p>
            <a:r>
              <a:rPr lang="de-AT"/>
              <a:t>Good User Experience: Ask your users how they work right now and find the best model to make the platform „fit in“</a:t>
            </a:r>
          </a:p>
          <a:p>
            <a:r>
              <a:rPr lang="de-AT"/>
              <a:t>Start Small: Find one use case that solves a pain of more than 1 team -&gt; then implement this one!</a:t>
            </a:r>
          </a:p>
          <a:p>
            <a:r>
              <a:rPr lang="de-AT"/>
              <a:t>Observability: Observe your platform (needs to run smooth), observe your users (how is it adopted), bring observability to the apps that they are deploying (should be a core capability anyway)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8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/>
              <a:t>Examples for each out:</a:t>
            </a:r>
          </a:p>
          <a:p>
            <a:r>
              <a:rPr lang="de-AT"/>
              <a:t>Pain Points: Its hard to onboard a new application with automated delivery, security checks and observability built in</a:t>
            </a:r>
          </a:p>
          <a:p>
            <a:r>
              <a:rPr lang="de-AT"/>
              <a:t>Clear Mission: Platform needs to reduce developer productivity measured through e.g: newly onboarded services or pipeline runs</a:t>
            </a:r>
          </a:p>
          <a:p>
            <a:r>
              <a:rPr lang="de-AT"/>
              <a:t>Good User Experience: Ask your users how they work right now and find the best model to make the platform „fit in“</a:t>
            </a:r>
          </a:p>
          <a:p>
            <a:r>
              <a:rPr lang="de-AT"/>
              <a:t>Start Small: Find one use case that solves a pain of more than 1 team -&gt; then implement this one!</a:t>
            </a:r>
          </a:p>
          <a:p>
            <a:r>
              <a:rPr lang="de-AT"/>
              <a:t>Observability: Observe your platform (needs to run smooth), observe your users (how is it adopted), bring observability to the apps that they are deploying (should be a core capability anyway)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3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out:</a:t>
            </a:r>
          </a:p>
          <a:p>
            <a:r>
              <a:rPr lang="de-AT" dirty="0"/>
              <a:t>Pain Points: </a:t>
            </a:r>
            <a:r>
              <a:rPr lang="de-AT" dirty="0" err="1"/>
              <a:t>Its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onboard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application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delivery</a:t>
            </a:r>
            <a:r>
              <a:rPr lang="de-AT" dirty="0"/>
              <a:t>, </a:t>
            </a:r>
            <a:r>
              <a:rPr lang="de-AT" dirty="0" err="1"/>
              <a:t>security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 and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built</a:t>
            </a:r>
            <a:r>
              <a:rPr lang="de-AT" dirty="0"/>
              <a:t> in</a:t>
            </a:r>
          </a:p>
          <a:p>
            <a:r>
              <a:rPr lang="de-AT" dirty="0"/>
              <a:t>Clear Mission: </a:t>
            </a:r>
            <a:r>
              <a:rPr lang="de-AT" dirty="0" err="1"/>
              <a:t>Platform</a:t>
            </a:r>
            <a:r>
              <a:rPr lang="de-AT" dirty="0"/>
              <a:t> 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developer</a:t>
            </a:r>
            <a:r>
              <a:rPr lang="de-AT" dirty="0"/>
              <a:t> </a:t>
            </a:r>
            <a:r>
              <a:rPr lang="de-AT" dirty="0" err="1"/>
              <a:t>productivity</a:t>
            </a:r>
            <a:r>
              <a:rPr lang="de-AT" dirty="0"/>
              <a:t> </a:t>
            </a:r>
            <a:r>
              <a:rPr lang="de-AT" dirty="0" err="1"/>
              <a:t>measured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e.g</a:t>
            </a:r>
            <a:r>
              <a:rPr lang="de-AT" dirty="0"/>
              <a:t>: </a:t>
            </a:r>
            <a:r>
              <a:rPr lang="de-AT" dirty="0" err="1"/>
              <a:t>newly</a:t>
            </a:r>
            <a:r>
              <a:rPr lang="de-AT" dirty="0"/>
              <a:t> </a:t>
            </a:r>
            <a:r>
              <a:rPr lang="de-AT" dirty="0" err="1"/>
              <a:t>onboarded</a:t>
            </a:r>
            <a:r>
              <a:rPr lang="de-AT" dirty="0"/>
              <a:t> </a:t>
            </a:r>
            <a:r>
              <a:rPr lang="de-AT" dirty="0" err="1"/>
              <a:t>services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pipeline</a:t>
            </a:r>
            <a:r>
              <a:rPr lang="de-AT" dirty="0"/>
              <a:t> </a:t>
            </a:r>
            <a:r>
              <a:rPr lang="de-AT" dirty="0" err="1"/>
              <a:t>runs</a:t>
            </a:r>
          </a:p>
          <a:p>
            <a:r>
              <a:rPr lang="de-AT" dirty="0" err="1"/>
              <a:t>Good</a:t>
            </a:r>
            <a:r>
              <a:rPr lang="de-AT" dirty="0"/>
              <a:t> User Experience: Ask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 </a:t>
            </a:r>
            <a:r>
              <a:rPr lang="de-AT" dirty="0" err="1"/>
              <a:t>now</a:t>
            </a:r>
            <a:r>
              <a:rPr lang="de-AT" dirty="0"/>
              <a:t> and find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„fit in“</a:t>
            </a:r>
          </a:p>
          <a:p>
            <a:r>
              <a:rPr lang="de-AT" dirty="0"/>
              <a:t>Start Small: Find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solves</a:t>
            </a:r>
            <a:r>
              <a:rPr lang="de-AT" dirty="0"/>
              <a:t> a </a:t>
            </a:r>
            <a:r>
              <a:rPr lang="de-AT" dirty="0" err="1"/>
              <a:t>pain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1 </a:t>
            </a:r>
            <a:r>
              <a:rPr lang="de-AT" dirty="0" err="1"/>
              <a:t>team</a:t>
            </a:r>
            <a:r>
              <a:rPr lang="de-AT" dirty="0"/>
              <a:t> -&gt;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!</a:t>
            </a:r>
          </a:p>
          <a:p>
            <a:r>
              <a:rPr lang="de-AT" dirty="0" err="1"/>
              <a:t>Observability</a:t>
            </a:r>
            <a:r>
              <a:rPr lang="de-AT" dirty="0"/>
              <a:t>: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(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smooth),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(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adopted</a:t>
            </a:r>
            <a:r>
              <a:rPr lang="de-AT" dirty="0"/>
              <a:t>), bring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apps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deploying</a:t>
            </a:r>
            <a:r>
              <a:rPr lang="de-AT" dirty="0"/>
              <a:t> (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a </a:t>
            </a:r>
            <a:r>
              <a:rPr lang="de-AT" dirty="0" err="1"/>
              <a:t>core</a:t>
            </a:r>
            <a:r>
              <a:rPr lang="de-AT" dirty="0"/>
              <a:t> </a:t>
            </a:r>
            <a:r>
              <a:rPr lang="de-AT" dirty="0" err="1"/>
              <a:t>capability</a:t>
            </a:r>
            <a:r>
              <a:rPr lang="de-AT" dirty="0"/>
              <a:t> </a:t>
            </a:r>
            <a:r>
              <a:rPr lang="de-AT" dirty="0" err="1"/>
              <a:t>anyway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2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out:</a:t>
            </a:r>
          </a:p>
          <a:p>
            <a:r>
              <a:rPr lang="de-AT" dirty="0"/>
              <a:t>Pain Points: </a:t>
            </a:r>
            <a:r>
              <a:rPr lang="de-AT" dirty="0" err="1"/>
              <a:t>Its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onboard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application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delivery</a:t>
            </a:r>
            <a:r>
              <a:rPr lang="de-AT" dirty="0"/>
              <a:t>, </a:t>
            </a:r>
            <a:r>
              <a:rPr lang="de-AT" dirty="0" err="1"/>
              <a:t>security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 and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built</a:t>
            </a:r>
            <a:r>
              <a:rPr lang="de-AT" dirty="0"/>
              <a:t> in</a:t>
            </a:r>
          </a:p>
          <a:p>
            <a:r>
              <a:rPr lang="de-AT" dirty="0"/>
              <a:t>Clear Mission: </a:t>
            </a:r>
            <a:r>
              <a:rPr lang="de-AT" dirty="0" err="1"/>
              <a:t>Platform</a:t>
            </a:r>
            <a:r>
              <a:rPr lang="de-AT" dirty="0"/>
              <a:t> 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developer</a:t>
            </a:r>
            <a:r>
              <a:rPr lang="de-AT" dirty="0"/>
              <a:t> </a:t>
            </a:r>
            <a:r>
              <a:rPr lang="de-AT" dirty="0" err="1"/>
              <a:t>productivity</a:t>
            </a:r>
            <a:r>
              <a:rPr lang="de-AT" dirty="0"/>
              <a:t> </a:t>
            </a:r>
            <a:r>
              <a:rPr lang="de-AT" dirty="0" err="1"/>
              <a:t>measured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e.g</a:t>
            </a:r>
            <a:r>
              <a:rPr lang="de-AT" dirty="0"/>
              <a:t>: </a:t>
            </a:r>
            <a:r>
              <a:rPr lang="de-AT" dirty="0" err="1"/>
              <a:t>newly</a:t>
            </a:r>
            <a:r>
              <a:rPr lang="de-AT" dirty="0"/>
              <a:t> </a:t>
            </a:r>
            <a:r>
              <a:rPr lang="de-AT" dirty="0" err="1"/>
              <a:t>onboarded</a:t>
            </a:r>
            <a:r>
              <a:rPr lang="de-AT" dirty="0"/>
              <a:t> </a:t>
            </a:r>
            <a:r>
              <a:rPr lang="de-AT" dirty="0" err="1"/>
              <a:t>services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pipeline</a:t>
            </a:r>
            <a:r>
              <a:rPr lang="de-AT" dirty="0"/>
              <a:t> </a:t>
            </a:r>
            <a:r>
              <a:rPr lang="de-AT" dirty="0" err="1"/>
              <a:t>runs</a:t>
            </a:r>
          </a:p>
          <a:p>
            <a:r>
              <a:rPr lang="de-AT" dirty="0" err="1"/>
              <a:t>Good</a:t>
            </a:r>
            <a:r>
              <a:rPr lang="de-AT" dirty="0"/>
              <a:t> User Experience: Ask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 </a:t>
            </a:r>
            <a:r>
              <a:rPr lang="de-AT" dirty="0" err="1"/>
              <a:t>now</a:t>
            </a:r>
            <a:r>
              <a:rPr lang="de-AT" dirty="0"/>
              <a:t> and find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„fit in“</a:t>
            </a:r>
          </a:p>
          <a:p>
            <a:r>
              <a:rPr lang="de-AT" dirty="0"/>
              <a:t>Start Small: Find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solves</a:t>
            </a:r>
            <a:r>
              <a:rPr lang="de-AT" dirty="0"/>
              <a:t> a </a:t>
            </a:r>
            <a:r>
              <a:rPr lang="de-AT" dirty="0" err="1"/>
              <a:t>pain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1 </a:t>
            </a:r>
            <a:r>
              <a:rPr lang="de-AT" dirty="0" err="1"/>
              <a:t>team</a:t>
            </a:r>
            <a:r>
              <a:rPr lang="de-AT" dirty="0"/>
              <a:t> -&gt;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!</a:t>
            </a:r>
          </a:p>
          <a:p>
            <a:r>
              <a:rPr lang="de-AT" dirty="0" err="1"/>
              <a:t>Observability</a:t>
            </a:r>
            <a:r>
              <a:rPr lang="de-AT" dirty="0"/>
              <a:t>: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(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smooth),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(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adopted</a:t>
            </a:r>
            <a:r>
              <a:rPr lang="de-AT" dirty="0"/>
              <a:t>), bring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apps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deploying</a:t>
            </a:r>
            <a:r>
              <a:rPr lang="de-AT" dirty="0"/>
              <a:t> (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a </a:t>
            </a:r>
            <a:r>
              <a:rPr lang="de-AT" dirty="0" err="1"/>
              <a:t>core</a:t>
            </a:r>
            <a:r>
              <a:rPr lang="de-AT" dirty="0"/>
              <a:t> </a:t>
            </a:r>
            <a:r>
              <a:rPr lang="de-AT" dirty="0" err="1"/>
              <a:t>capability</a:t>
            </a:r>
            <a:r>
              <a:rPr lang="de-AT" dirty="0"/>
              <a:t> </a:t>
            </a:r>
            <a:r>
              <a:rPr lang="de-AT" dirty="0" err="1"/>
              <a:t>anyway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7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out:</a:t>
            </a:r>
          </a:p>
          <a:p>
            <a:r>
              <a:rPr lang="de-AT" dirty="0"/>
              <a:t>Pain Points: </a:t>
            </a:r>
            <a:r>
              <a:rPr lang="de-AT" dirty="0" err="1"/>
              <a:t>Its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onboard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application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delivery</a:t>
            </a:r>
            <a:r>
              <a:rPr lang="de-AT" dirty="0"/>
              <a:t>, </a:t>
            </a:r>
            <a:r>
              <a:rPr lang="de-AT" dirty="0" err="1"/>
              <a:t>security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 and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built</a:t>
            </a:r>
            <a:r>
              <a:rPr lang="de-AT" dirty="0"/>
              <a:t> in</a:t>
            </a:r>
          </a:p>
          <a:p>
            <a:r>
              <a:rPr lang="de-AT" dirty="0"/>
              <a:t>Clear Mission: </a:t>
            </a:r>
            <a:r>
              <a:rPr lang="de-AT" dirty="0" err="1"/>
              <a:t>Platform</a:t>
            </a:r>
            <a:r>
              <a:rPr lang="de-AT" dirty="0"/>
              <a:t> 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developer</a:t>
            </a:r>
            <a:r>
              <a:rPr lang="de-AT" dirty="0"/>
              <a:t> </a:t>
            </a:r>
            <a:r>
              <a:rPr lang="de-AT" dirty="0" err="1"/>
              <a:t>productivity</a:t>
            </a:r>
            <a:r>
              <a:rPr lang="de-AT" dirty="0"/>
              <a:t> </a:t>
            </a:r>
            <a:r>
              <a:rPr lang="de-AT" dirty="0" err="1"/>
              <a:t>measured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e.g</a:t>
            </a:r>
            <a:r>
              <a:rPr lang="de-AT" dirty="0"/>
              <a:t>: </a:t>
            </a:r>
            <a:r>
              <a:rPr lang="de-AT" dirty="0" err="1"/>
              <a:t>newly</a:t>
            </a:r>
            <a:r>
              <a:rPr lang="de-AT" dirty="0"/>
              <a:t> </a:t>
            </a:r>
            <a:r>
              <a:rPr lang="de-AT" dirty="0" err="1"/>
              <a:t>onboarded</a:t>
            </a:r>
            <a:r>
              <a:rPr lang="de-AT" dirty="0"/>
              <a:t> </a:t>
            </a:r>
            <a:r>
              <a:rPr lang="de-AT" dirty="0" err="1"/>
              <a:t>services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pipeline</a:t>
            </a:r>
            <a:r>
              <a:rPr lang="de-AT" dirty="0"/>
              <a:t> </a:t>
            </a:r>
            <a:r>
              <a:rPr lang="de-AT" dirty="0" err="1"/>
              <a:t>runs</a:t>
            </a:r>
          </a:p>
          <a:p>
            <a:r>
              <a:rPr lang="de-AT" dirty="0" err="1"/>
              <a:t>Good</a:t>
            </a:r>
            <a:r>
              <a:rPr lang="de-AT" dirty="0"/>
              <a:t> User Experience: Ask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 </a:t>
            </a:r>
            <a:r>
              <a:rPr lang="de-AT" dirty="0" err="1"/>
              <a:t>now</a:t>
            </a:r>
            <a:r>
              <a:rPr lang="de-AT" dirty="0"/>
              <a:t> and find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„fit in“</a:t>
            </a:r>
          </a:p>
          <a:p>
            <a:r>
              <a:rPr lang="de-AT" dirty="0"/>
              <a:t>Start Small: Find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solves</a:t>
            </a:r>
            <a:r>
              <a:rPr lang="de-AT" dirty="0"/>
              <a:t> a </a:t>
            </a:r>
            <a:r>
              <a:rPr lang="de-AT" dirty="0" err="1"/>
              <a:t>pain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1 </a:t>
            </a:r>
            <a:r>
              <a:rPr lang="de-AT" dirty="0" err="1"/>
              <a:t>team</a:t>
            </a:r>
            <a:r>
              <a:rPr lang="de-AT" dirty="0"/>
              <a:t> -&gt;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!</a:t>
            </a:r>
          </a:p>
          <a:p>
            <a:r>
              <a:rPr lang="de-AT" dirty="0" err="1"/>
              <a:t>Observability</a:t>
            </a:r>
            <a:r>
              <a:rPr lang="de-AT" dirty="0"/>
              <a:t>: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(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smooth),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(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adopted</a:t>
            </a:r>
            <a:r>
              <a:rPr lang="de-AT" dirty="0"/>
              <a:t>), bring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apps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deploying</a:t>
            </a:r>
            <a:r>
              <a:rPr lang="de-AT" dirty="0"/>
              <a:t> (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a </a:t>
            </a:r>
            <a:r>
              <a:rPr lang="de-AT" dirty="0" err="1"/>
              <a:t>core</a:t>
            </a:r>
            <a:r>
              <a:rPr lang="de-AT" dirty="0"/>
              <a:t> </a:t>
            </a:r>
            <a:r>
              <a:rPr lang="de-AT" dirty="0" err="1"/>
              <a:t>capability</a:t>
            </a:r>
            <a:r>
              <a:rPr lang="de-AT" dirty="0"/>
              <a:t> </a:t>
            </a:r>
            <a:r>
              <a:rPr lang="de-AT" dirty="0" err="1"/>
              <a:t>anyway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24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Examples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out:</a:t>
            </a:r>
          </a:p>
          <a:p>
            <a:r>
              <a:rPr lang="de-AT" dirty="0"/>
              <a:t>Pain Points: </a:t>
            </a:r>
            <a:r>
              <a:rPr lang="de-AT" dirty="0" err="1"/>
              <a:t>Its</a:t>
            </a:r>
            <a:r>
              <a:rPr lang="de-AT" dirty="0"/>
              <a:t> </a:t>
            </a:r>
            <a:r>
              <a:rPr lang="de-AT" dirty="0" err="1"/>
              <a:t>hard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onboard</a:t>
            </a:r>
            <a:r>
              <a:rPr lang="de-AT" dirty="0"/>
              <a:t> a </a:t>
            </a:r>
            <a:r>
              <a:rPr lang="de-AT" dirty="0" err="1"/>
              <a:t>new</a:t>
            </a:r>
            <a:r>
              <a:rPr lang="de-AT" dirty="0"/>
              <a:t> </a:t>
            </a:r>
            <a:r>
              <a:rPr lang="de-AT" dirty="0" err="1"/>
              <a:t>application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delivery</a:t>
            </a:r>
            <a:r>
              <a:rPr lang="de-AT" dirty="0"/>
              <a:t>, </a:t>
            </a:r>
            <a:r>
              <a:rPr lang="de-AT" dirty="0" err="1"/>
              <a:t>security</a:t>
            </a:r>
            <a:r>
              <a:rPr lang="de-AT" dirty="0"/>
              <a:t> </a:t>
            </a:r>
            <a:r>
              <a:rPr lang="de-AT" dirty="0" err="1"/>
              <a:t>checks</a:t>
            </a:r>
            <a:r>
              <a:rPr lang="de-AT" dirty="0"/>
              <a:t> and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built</a:t>
            </a:r>
            <a:r>
              <a:rPr lang="de-AT" dirty="0"/>
              <a:t> in</a:t>
            </a:r>
          </a:p>
          <a:p>
            <a:r>
              <a:rPr lang="de-AT" dirty="0"/>
              <a:t>Clear Mission: </a:t>
            </a:r>
            <a:r>
              <a:rPr lang="de-AT" dirty="0" err="1"/>
              <a:t>Platform</a:t>
            </a:r>
            <a:r>
              <a:rPr lang="de-AT" dirty="0"/>
              <a:t> 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reduce</a:t>
            </a:r>
            <a:r>
              <a:rPr lang="de-AT" dirty="0"/>
              <a:t> </a:t>
            </a:r>
            <a:r>
              <a:rPr lang="de-AT" dirty="0" err="1"/>
              <a:t>developer</a:t>
            </a:r>
            <a:r>
              <a:rPr lang="de-AT" dirty="0"/>
              <a:t> </a:t>
            </a:r>
            <a:r>
              <a:rPr lang="de-AT" dirty="0" err="1"/>
              <a:t>productivity</a:t>
            </a:r>
            <a:r>
              <a:rPr lang="de-AT" dirty="0"/>
              <a:t> </a:t>
            </a:r>
            <a:r>
              <a:rPr lang="de-AT" dirty="0" err="1"/>
              <a:t>measured</a:t>
            </a:r>
            <a:r>
              <a:rPr lang="de-AT" dirty="0"/>
              <a:t> </a:t>
            </a:r>
            <a:r>
              <a:rPr lang="de-AT" dirty="0" err="1"/>
              <a:t>through</a:t>
            </a:r>
            <a:r>
              <a:rPr lang="de-AT" dirty="0"/>
              <a:t> </a:t>
            </a:r>
            <a:r>
              <a:rPr lang="de-AT" dirty="0" err="1"/>
              <a:t>e.g</a:t>
            </a:r>
            <a:r>
              <a:rPr lang="de-AT" dirty="0"/>
              <a:t>: </a:t>
            </a:r>
            <a:r>
              <a:rPr lang="de-AT" dirty="0" err="1"/>
              <a:t>newly</a:t>
            </a:r>
            <a:r>
              <a:rPr lang="de-AT" dirty="0"/>
              <a:t> </a:t>
            </a:r>
            <a:r>
              <a:rPr lang="de-AT" dirty="0" err="1"/>
              <a:t>onboarded</a:t>
            </a:r>
            <a:r>
              <a:rPr lang="de-AT" dirty="0"/>
              <a:t> </a:t>
            </a:r>
            <a:r>
              <a:rPr lang="de-AT" dirty="0" err="1"/>
              <a:t>services</a:t>
            </a:r>
            <a:r>
              <a:rPr lang="de-AT" dirty="0"/>
              <a:t>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pipeline</a:t>
            </a:r>
            <a:r>
              <a:rPr lang="de-AT" dirty="0"/>
              <a:t> </a:t>
            </a:r>
            <a:r>
              <a:rPr lang="de-AT" dirty="0" err="1"/>
              <a:t>runs</a:t>
            </a:r>
          </a:p>
          <a:p>
            <a:r>
              <a:rPr lang="de-AT" dirty="0" err="1"/>
              <a:t>Good</a:t>
            </a:r>
            <a:r>
              <a:rPr lang="de-AT" dirty="0"/>
              <a:t> User Experience: Ask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work</a:t>
            </a:r>
            <a:r>
              <a:rPr lang="de-AT" dirty="0"/>
              <a:t> </a:t>
            </a:r>
            <a:r>
              <a:rPr lang="de-AT" dirty="0" err="1"/>
              <a:t>right</a:t>
            </a:r>
            <a:r>
              <a:rPr lang="de-AT" dirty="0"/>
              <a:t> </a:t>
            </a:r>
            <a:r>
              <a:rPr lang="de-AT" dirty="0" err="1"/>
              <a:t>now</a:t>
            </a:r>
            <a:r>
              <a:rPr lang="de-AT" dirty="0"/>
              <a:t> and find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best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make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„fit in“</a:t>
            </a:r>
          </a:p>
          <a:p>
            <a:r>
              <a:rPr lang="de-AT" dirty="0"/>
              <a:t>Start Small: Find </a:t>
            </a:r>
            <a:r>
              <a:rPr lang="de-AT" dirty="0" err="1"/>
              <a:t>one</a:t>
            </a:r>
            <a:r>
              <a:rPr lang="de-AT" dirty="0"/>
              <a:t> </a:t>
            </a:r>
            <a:r>
              <a:rPr lang="de-AT" dirty="0" err="1"/>
              <a:t>use</a:t>
            </a:r>
            <a:r>
              <a:rPr lang="de-AT" dirty="0"/>
              <a:t> </a:t>
            </a:r>
            <a:r>
              <a:rPr lang="de-AT" dirty="0" err="1"/>
              <a:t>case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solves</a:t>
            </a:r>
            <a:r>
              <a:rPr lang="de-AT" dirty="0"/>
              <a:t> a </a:t>
            </a:r>
            <a:r>
              <a:rPr lang="de-AT" dirty="0" err="1"/>
              <a:t>pain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more</a:t>
            </a:r>
            <a:r>
              <a:rPr lang="de-AT" dirty="0"/>
              <a:t> </a:t>
            </a:r>
            <a:r>
              <a:rPr lang="de-AT" dirty="0" err="1"/>
              <a:t>than</a:t>
            </a:r>
            <a:r>
              <a:rPr lang="de-AT" dirty="0"/>
              <a:t> 1 </a:t>
            </a:r>
            <a:r>
              <a:rPr lang="de-AT" dirty="0" err="1"/>
              <a:t>team</a:t>
            </a:r>
            <a:r>
              <a:rPr lang="de-AT" dirty="0"/>
              <a:t> -&gt; </a:t>
            </a:r>
            <a:r>
              <a:rPr lang="de-AT" dirty="0" err="1"/>
              <a:t>then</a:t>
            </a:r>
            <a:r>
              <a:rPr lang="de-AT" dirty="0"/>
              <a:t> </a:t>
            </a:r>
            <a:r>
              <a:rPr lang="de-AT" dirty="0" err="1"/>
              <a:t>implement</a:t>
            </a:r>
            <a:r>
              <a:rPr lang="de-AT" dirty="0"/>
              <a:t> </a:t>
            </a:r>
            <a:r>
              <a:rPr lang="de-AT" dirty="0" err="1"/>
              <a:t>this</a:t>
            </a:r>
            <a:r>
              <a:rPr lang="de-AT" dirty="0"/>
              <a:t> </a:t>
            </a:r>
            <a:r>
              <a:rPr lang="de-AT" dirty="0" err="1"/>
              <a:t>one</a:t>
            </a:r>
            <a:r>
              <a:rPr lang="de-AT" dirty="0"/>
              <a:t>!</a:t>
            </a:r>
          </a:p>
          <a:p>
            <a:r>
              <a:rPr lang="de-AT" dirty="0" err="1"/>
              <a:t>Observability</a:t>
            </a:r>
            <a:r>
              <a:rPr lang="de-AT" dirty="0"/>
              <a:t>: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platform</a:t>
            </a:r>
            <a:r>
              <a:rPr lang="de-AT" dirty="0"/>
              <a:t> (</a:t>
            </a:r>
            <a:r>
              <a:rPr lang="de-AT" dirty="0" err="1"/>
              <a:t>needs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run</a:t>
            </a:r>
            <a:r>
              <a:rPr lang="de-AT" dirty="0"/>
              <a:t> smooth), </a:t>
            </a:r>
            <a:r>
              <a:rPr lang="de-AT" dirty="0" err="1"/>
              <a:t>observe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users</a:t>
            </a:r>
            <a:r>
              <a:rPr lang="de-AT" dirty="0"/>
              <a:t> (</a:t>
            </a:r>
            <a:r>
              <a:rPr lang="de-AT" dirty="0" err="1"/>
              <a:t>how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it</a:t>
            </a:r>
            <a:r>
              <a:rPr lang="de-AT" dirty="0"/>
              <a:t> </a:t>
            </a:r>
            <a:r>
              <a:rPr lang="de-AT" dirty="0" err="1"/>
              <a:t>adopted</a:t>
            </a:r>
            <a:r>
              <a:rPr lang="de-AT" dirty="0"/>
              <a:t>), bring </a:t>
            </a:r>
            <a:r>
              <a:rPr lang="de-AT" dirty="0" err="1"/>
              <a:t>observability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apps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deploying</a:t>
            </a:r>
            <a:r>
              <a:rPr lang="de-AT" dirty="0"/>
              <a:t> (</a:t>
            </a:r>
            <a:r>
              <a:rPr lang="de-AT" dirty="0" err="1"/>
              <a:t>should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a </a:t>
            </a:r>
            <a:r>
              <a:rPr lang="de-AT" dirty="0" err="1"/>
              <a:t>core</a:t>
            </a:r>
            <a:r>
              <a:rPr lang="de-AT" dirty="0"/>
              <a:t> </a:t>
            </a:r>
            <a:r>
              <a:rPr lang="de-AT" dirty="0" err="1"/>
              <a:t>capability</a:t>
            </a:r>
            <a:r>
              <a:rPr lang="de-AT" dirty="0"/>
              <a:t> </a:t>
            </a:r>
            <a:r>
              <a:rPr lang="de-AT" dirty="0" err="1"/>
              <a:t>anyway</a:t>
            </a:r>
            <a:r>
              <a:rPr lang="de-AT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BEC7E-77F4-45EE-9E39-294FA3B70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81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A1038F-6634-544B-85D0-0C51AF60D7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67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5EED6E1-9768-7EAB-7FA4-99FE99AC6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939F6EF-BF6E-8DFA-F4C8-335C17742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B9B14AA4-45F6-0870-6DCC-1C030977E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703532"/>
            <a:ext cx="10406958" cy="923330"/>
          </a:xfrm>
        </p:spPr>
        <p:txBody>
          <a:bodyPr wrap="square"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5653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BA4F41-6FB6-3EBD-D004-CEB7ED48E9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198577"/>
              <a:gd name="connsiteX1" fmla="*/ 12192000 w 12192000"/>
              <a:gd name="connsiteY1" fmla="*/ 0 h 6198577"/>
              <a:gd name="connsiteX2" fmla="*/ 12192000 w 12192000"/>
              <a:gd name="connsiteY2" fmla="*/ 6198577 h 6198577"/>
              <a:gd name="connsiteX3" fmla="*/ 0 w 12192000"/>
              <a:gd name="connsiteY3" fmla="*/ 6198577 h 619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98577">
                <a:moveTo>
                  <a:pt x="0" y="0"/>
                </a:moveTo>
                <a:lnTo>
                  <a:pt x="12192000" y="0"/>
                </a:lnTo>
                <a:lnTo>
                  <a:pt x="12192000" y="6198577"/>
                </a:lnTo>
                <a:lnTo>
                  <a:pt x="0" y="6198577"/>
                </a:lnTo>
                <a:close/>
              </a:path>
            </a:pathLst>
          </a:custGeom>
        </p:spPr>
        <p:txBody>
          <a:bodyPr wrap="square" rIns="396000" anchor="ctr">
            <a:noAutofit/>
          </a:bodyPr>
          <a:lstStyle>
            <a:lvl1pPr marL="0" indent="0" algn="r">
              <a:buNone/>
              <a:defRPr sz="14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FCD5-6CB6-48D6-2005-915F96D989C5}"/>
              </a:ext>
            </a:extLst>
          </p:cNvPr>
          <p:cNvGrpSpPr/>
          <p:nvPr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51EE6F6-96E7-E1CF-F691-709CA741DDAD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746AC-A978-860C-40CA-C08D14AC11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444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2E9BD6-6E18-5D62-D9E6-89605DA6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70" y="1"/>
            <a:ext cx="1221666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6314-2883-C315-2BBD-87198727798E}"/>
              </a:ext>
            </a:extLst>
          </p:cNvPr>
          <p:cNvSpPr/>
          <p:nvPr/>
        </p:nvSpPr>
        <p:spPr>
          <a:xfrm>
            <a:off x="350951" y="370390"/>
            <a:ext cx="11514456" cy="5991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10826" y="1687652"/>
            <a:ext cx="11189338" cy="4507017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0E3E-1227-A4AA-3E36-0ECA7C06F9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/>
        </p:nvSpPr>
        <p:spPr>
          <a:xfrm>
            <a:off x="602643" y="1439995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24" y="488178"/>
            <a:ext cx="11189338" cy="8152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C701B-F468-40B6-F458-0C01F394CD2C}"/>
              </a:ext>
            </a:extLst>
          </p:cNvPr>
          <p:cNvCxnSpPr>
            <a:cxnSpLocks/>
          </p:cNvCxnSpPr>
          <p:nvPr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DA05F8A-D9EA-2548-5FA4-AE4587CB3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938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5EED6E1-9768-7EAB-7FA4-99FE99AC6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003010"/>
            <a:ext cx="10406958" cy="923330"/>
          </a:xfrm>
        </p:spPr>
        <p:txBody>
          <a:bodyPr wrap="square"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3318231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076566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pic>
        <p:nvPicPr>
          <p:cNvPr id="5" name="Picture 4" descr="Logo&#10;&#10;Description automatically generated with low confidence">
            <a:extLst>
              <a:ext uri="{FF2B5EF4-FFF2-40B4-BE49-F238E27FC236}">
                <a16:creationId xmlns:a16="http://schemas.microsoft.com/office/drawing/2014/main" id="{7DD02BC2-25AD-9923-AE97-AD1543E51E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75617" y="237384"/>
            <a:ext cx="1810335" cy="1141801"/>
          </a:xfrm>
          <a:prstGeom prst="rect">
            <a:avLst/>
          </a:prstGeom>
        </p:spPr>
      </p:pic>
      <p:pic>
        <p:nvPicPr>
          <p:cNvPr id="7" name="Picture 6" descr="A picture containing person, smiling, purple, indoor&#10;&#10;Description automatically generated">
            <a:extLst>
              <a:ext uri="{FF2B5EF4-FFF2-40B4-BE49-F238E27FC236}">
                <a16:creationId xmlns:a16="http://schemas.microsoft.com/office/drawing/2014/main" id="{465C6A40-977D-E273-211F-E5FED4010E1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20426" y="2280040"/>
            <a:ext cx="4810412" cy="4605089"/>
          </a:xfrm>
          <a:prstGeom prst="rect">
            <a:avLst/>
          </a:prstGeom>
        </p:spPr>
      </p:pic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BBDF947F-9B9A-E00B-57C3-6B00F601B1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8520" y="4580055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5D39F85-A769-CF0F-502A-CAB0D3EC7D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520" y="4876533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F653FA-AFCC-156E-E0DE-EC5DD1835FAE}"/>
              </a:ext>
            </a:extLst>
          </p:cNvPr>
          <p:cNvSpPr txBox="1">
            <a:spLocks/>
          </p:cNvSpPr>
          <p:nvPr userDrawn="1"/>
        </p:nvSpPr>
        <p:spPr>
          <a:xfrm>
            <a:off x="439076" y="4277050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680453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D97BCE1-BFF1-26F1-BFC0-7AAEABF931EE}"/>
              </a:ext>
            </a:extLst>
          </p:cNvPr>
          <p:cNvSpPr/>
          <p:nvPr userDrawn="1"/>
        </p:nvSpPr>
        <p:spPr>
          <a:xfrm rot="5400000">
            <a:off x="6175644" y="-473529"/>
            <a:ext cx="14541274" cy="248194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B4D797F-B1D9-8C47-B143-698AC2663198}"/>
              </a:ext>
            </a:extLst>
          </p:cNvPr>
          <p:cNvSpPr/>
          <p:nvPr userDrawn="1"/>
        </p:nvSpPr>
        <p:spPr>
          <a:xfrm rot="5400000">
            <a:off x="4583855" y="2035941"/>
            <a:ext cx="3934872" cy="13632673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AA34E9-8C90-C4DC-EB26-D400C73DD1B8}"/>
              </a:ext>
            </a:extLst>
          </p:cNvPr>
          <p:cNvSpPr>
            <a:spLocks/>
          </p:cNvSpPr>
          <p:nvPr userDrawn="1"/>
        </p:nvSpPr>
        <p:spPr>
          <a:xfrm rot="10800000">
            <a:off x="6284365" y="1478705"/>
            <a:ext cx="5461146" cy="48499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30C128-7594-4FD1-64D9-96FD94EFE9BB}"/>
              </a:ext>
            </a:extLst>
          </p:cNvPr>
          <p:cNvSpPr>
            <a:spLocks/>
          </p:cNvSpPr>
          <p:nvPr userDrawn="1"/>
        </p:nvSpPr>
        <p:spPr>
          <a:xfrm rot="10800000">
            <a:off x="445032" y="1492073"/>
            <a:ext cx="5458581" cy="48479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15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i</a:t>
            </a: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357364B-CEAA-54E0-4325-09CDDB04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23" name="Date Placeholder 18">
            <a:extLst>
              <a:ext uri="{FF2B5EF4-FFF2-40B4-BE49-F238E27FC236}">
                <a16:creationId xmlns:a16="http://schemas.microsoft.com/office/drawing/2014/main" id="{69D3E7B4-CFE4-467B-BA4D-96B326DC3339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B2427629-206D-D2A1-60B2-1221483F14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8267" y="2054383"/>
            <a:ext cx="544119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3200"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0D64A629-9BDB-D9AD-6C53-E6CF9383E6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6684" y="2720888"/>
            <a:ext cx="5441192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1564652B-578C-7ECC-0A79-B6636319D7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5287" y="2054383"/>
            <a:ext cx="544119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3200"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4F80E8AE-20BA-47BF-B6CC-CE5C189F26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287" y="2720888"/>
            <a:ext cx="5441192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5B1184-CD8E-CEC5-55BB-14F362EFF61A}"/>
              </a:ext>
            </a:extLst>
          </p:cNvPr>
          <p:cNvSpPr/>
          <p:nvPr userDrawn="1"/>
        </p:nvSpPr>
        <p:spPr>
          <a:xfrm>
            <a:off x="12328207" y="-10758"/>
            <a:ext cx="1973057" cy="268942"/>
          </a:xfrm>
          <a:custGeom>
            <a:avLst/>
            <a:gdLst/>
            <a:ahLst/>
            <a:cxnLst/>
            <a:rect l="l" t="t" r="r" b="b"/>
            <a:pathLst>
              <a:path w="1861974" h="209552">
                <a:moveTo>
                  <a:pt x="90324" y="0"/>
                </a:moveTo>
                <a:lnTo>
                  <a:pt x="1861974" y="0"/>
                </a:lnTo>
                <a:lnTo>
                  <a:pt x="1861974" y="209551"/>
                </a:lnTo>
                <a:lnTo>
                  <a:pt x="180647" y="209551"/>
                </a:lnTo>
                <a:lnTo>
                  <a:pt x="180647" y="209552"/>
                </a:lnTo>
                <a:lnTo>
                  <a:pt x="180646" y="209551"/>
                </a:lnTo>
                <a:lnTo>
                  <a:pt x="90324" y="209551"/>
                </a:lnTo>
                <a:lnTo>
                  <a:pt x="90324" y="157164"/>
                </a:lnTo>
                <a:lnTo>
                  <a:pt x="0" y="104777"/>
                </a:lnTo>
                <a:lnTo>
                  <a:pt x="90324" y="523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0" algn="l"/>
            <a:r>
              <a:rPr lang="en-US" sz="1000" b="0" i="0">
                <a:latin typeface="Bernina Sans Offc" panose="02000000000000000000" pitchFamily="2" charset="77"/>
                <a:ea typeface="Raleway" charset="0"/>
                <a:cs typeface="Raleway" charset="0"/>
              </a:rPr>
              <a:t>Slide Tips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020F05-C7C7-2144-E4CF-05FBC4BC16C8}"/>
              </a:ext>
            </a:extLst>
          </p:cNvPr>
          <p:cNvGrpSpPr/>
          <p:nvPr userDrawn="1"/>
        </p:nvGrpSpPr>
        <p:grpSpPr>
          <a:xfrm>
            <a:off x="12427761" y="258184"/>
            <a:ext cx="1873503" cy="1596814"/>
            <a:chOff x="12429634" y="1603586"/>
            <a:chExt cx="1873503" cy="159681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5B926E-890B-9AB9-9E12-2BC3DC390044}"/>
                </a:ext>
              </a:extLst>
            </p:cNvPr>
            <p:cNvGrpSpPr/>
            <p:nvPr userDrawn="1"/>
          </p:nvGrpSpPr>
          <p:grpSpPr>
            <a:xfrm>
              <a:off x="12429634" y="1603586"/>
              <a:ext cx="1873503" cy="1596814"/>
              <a:chOff x="12272640" y="5584054"/>
              <a:chExt cx="1432839" cy="1596814"/>
            </a:xfrm>
            <a:grpFill/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217E03-ADAD-7F21-192D-03C7F5B40F56}"/>
                  </a:ext>
                </a:extLst>
              </p:cNvPr>
              <p:cNvSpPr/>
              <p:nvPr userDrawn="1"/>
            </p:nvSpPr>
            <p:spPr>
              <a:xfrm>
                <a:off x="12272640" y="5584054"/>
                <a:ext cx="1432839" cy="159681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5AA837-71A8-AE75-B6C8-E27FA3FD5E78}"/>
                  </a:ext>
                </a:extLst>
              </p:cNvPr>
              <p:cNvSpPr txBox="1"/>
              <p:nvPr userDrawn="1"/>
            </p:nvSpPr>
            <p:spPr>
              <a:xfrm>
                <a:off x="12425440" y="6014608"/>
                <a:ext cx="1161546" cy="4154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900" b="0" i="0">
                    <a:latin typeface="Bernina Sans Offc" panose="02000000000000000000" pitchFamily="2" charset="77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8498836-D2CA-7BD7-F032-F81A562F73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5678187"/>
                <a:ext cx="196784" cy="22898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  <p:pic>
          <p:nvPicPr>
            <p:cNvPr id="19" name="Picture 1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F11CC2D-93E1-C88F-92B8-2D60F01A1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54930" y="2617350"/>
              <a:ext cx="1429060" cy="413516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id="{F93CDD40-F302-53F2-A1FC-EF681BCE6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6663" r="6422"/>
          <a:stretch/>
        </p:blipFill>
        <p:spPr>
          <a:xfrm>
            <a:off x="442555" y="1483282"/>
            <a:ext cx="5458582" cy="189466"/>
          </a:xfrm>
          <a:prstGeom prst="rect">
            <a:avLst/>
          </a:prstGeom>
        </p:spPr>
      </p:pic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77B19F78-36D5-0472-CD74-DDF812835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6663" r="6422"/>
          <a:stretch/>
        </p:blipFill>
        <p:spPr>
          <a:xfrm>
            <a:off x="6286750" y="1478706"/>
            <a:ext cx="5458582" cy="18946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23A1579-E8A2-8AF6-8D80-820A7AFFC385}"/>
              </a:ext>
            </a:extLst>
          </p:cNvPr>
          <p:cNvSpPr/>
          <p:nvPr userDrawn="1"/>
        </p:nvSpPr>
        <p:spPr>
          <a:xfrm rot="5400000">
            <a:off x="-9522118" y="-2084512"/>
            <a:ext cx="14541274" cy="4416448"/>
          </a:xfrm>
          <a:prstGeom prst="rect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421B-DD8E-0764-656A-F4A83BB30DD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C6EDFAD-49F4-CC1C-C22C-0DB87FBCD4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977011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B070A0-F7DE-1C2B-1005-3A00735B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374072-283F-3122-02EE-28D8AFB15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FB93F-E39F-B739-9399-CA2A4881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86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24_Title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18653C-4B10-30A8-0853-F9F90EFC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9" y="680239"/>
            <a:ext cx="11320715" cy="5416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284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A614-D37E-66CA-8919-086C23D5D1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8DA81-9501-2657-2138-5AD7C2E2C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3252-CF96-C496-70C5-B315AB68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47D27-0C40-38FC-A137-F0CA3A3AB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5D25F-4837-52E3-DA9D-01AB4089B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47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4085-724A-066C-E533-F956E72B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C074-019F-46B5-D6D3-07C221B5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0DAFE-56FE-0201-9FBF-39F1057D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360E7-92CD-4128-C79B-F2C52DF8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E2FA3-652D-6517-3E73-7E53362C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2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ADB9-FB9C-29A4-8D92-012EA8CAD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0B0A8-03B3-FB28-BBA0-72398E4AC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261D1-D0B7-FEDA-CCDA-44CE4EBE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8F9A0-9317-F203-C8C3-2B61844FF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3A3E5-933C-3E99-FA36-E38C546AD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65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A05A6-8134-DD92-BF46-991009DA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99306-39BF-F6AA-78D8-83BBEDDB3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4849C-44B2-18DF-0C63-D5D030560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6D186-C637-5F50-8D51-20BEDF63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DCDFB-676A-F343-2F19-DF1F9035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622B7-2BFE-F6DE-6420-0F6451D6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0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282B1CE-A7B3-A6DB-3434-449509D05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0774B68-4374-98B8-772E-0FD3A5B4F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6649C43-75A2-47A6-B97D-459F96C63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/>
        </p:nvSpPr>
        <p:spPr>
          <a:xfrm>
            <a:off x="7577161" y="1797888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718954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2198271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2494749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/>
        </p:nvSpPr>
        <p:spPr>
          <a:xfrm>
            <a:off x="9047559" y="1895266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34777339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110F7-5F96-A25C-4B7D-361DCF35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91FA3-6CB2-AEB3-1AFF-8BD594C6A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C3C35-BFD0-F12D-200E-6AA11330B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88B77-E16F-C01C-2E41-72DEDB8FC6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57D0E-DA37-B998-27A4-803235BF9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57BD8-D352-9231-BCFC-17EDE80DE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7DF9B3-B92F-3F60-B0B5-E83558C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A58A2-8567-9160-D6C8-CAF8C353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28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776F-707A-0849-0FBC-2E7417FF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73955-D692-48AC-460E-1CF60BCEC4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27790-7044-E280-8501-D1DE1566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B54651-6414-8991-788B-FD7672AA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AD271-74FE-1437-D2B2-7533775D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388AAE-9A60-1CAC-F22A-2B84BEC1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81245-80A8-7111-77D5-090A54E8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14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265D3-414B-53BA-6591-29B0806C1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56C5B-83B2-5214-0E8A-D2B2FB70D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ADD80-DA21-B909-23B7-6DF78A133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81A269-5FFA-F564-F154-34526EAD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9CB50-7E4D-C2E2-E0AD-0C405A08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34D88-E6B7-52D4-B5B6-C2560AC2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61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25814-50AA-DF90-1E85-530AED6DF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EC9740-7410-2AC3-83E9-05153D46F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4675A-C404-2FD6-5F6F-0555B217D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C8C5C-D7BF-5FAF-9FA3-10AFA4E3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C6181-3696-C58D-5385-0004EB5F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B60A6-2975-1E73-53ED-851C7153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1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840A-46C6-1538-EDF7-02610AB1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50BBE-417F-D88D-7E5F-3B8C9F4AE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85B14-9428-B7C6-04E2-7CAD9448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5326-AC58-7031-3C44-835E833B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200D5-624A-E844-CD53-E793A70F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6906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51D51-0BBB-091F-6830-9CC0D641B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47A66-C36A-AC86-6629-6EA1A44A7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A44C-269E-05E4-468F-56FE994F9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7D355A0-C993-4A88-BE68-A9A4C85B0A3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175A8-8B5F-2B47-6E96-0A2DB4FC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92996-1C8E-052F-03AF-DD20144E3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E4F33DB-6FA8-412B-A40D-FA7FD455A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388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24_Title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18653C-4B10-30A8-0853-F9F90EFC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9" y="680239"/>
            <a:ext cx="11320715" cy="5416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6515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11306175" cy="4860976"/>
          </a:xfrm>
        </p:spPr>
        <p:txBody>
          <a:bodyPr>
            <a:normAutofit/>
          </a:bodyPr>
          <a:lstStyle>
            <a:lvl1pPr>
              <a:defRPr sz="2400" b="0" i="0">
                <a:latin typeface="Bernina Sans Offc" panose="02000000000000000000" pitchFamily="2" charset="77"/>
              </a:defRPr>
            </a:lvl1pPr>
            <a:lvl2pPr>
              <a:defRPr sz="1800" b="0" i="0">
                <a:latin typeface="Bernina Sans Offc" panose="02000000000000000000" pitchFamily="2" charset="77"/>
              </a:defRPr>
            </a:lvl2pPr>
            <a:lvl3pPr>
              <a:defRPr sz="1600" b="0" i="0">
                <a:latin typeface="Bernina Sans Offc" panose="02000000000000000000" pitchFamily="2" charset="77"/>
              </a:defRPr>
            </a:lvl3pPr>
            <a:lvl4pPr>
              <a:defRPr sz="1400" b="0" i="0">
                <a:latin typeface="Bernina Sans Offc" panose="02000000000000000000" pitchFamily="2" charset="77"/>
              </a:defRPr>
            </a:lvl4pPr>
            <a:lvl5pPr>
              <a:defRPr sz="1200"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0E3E-1227-A4AA-3E36-0ECA7C06F9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794514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169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A5AAEFF-8582-EB21-17CE-A5AF67192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85292A76-999E-3726-4DA2-04297079D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5A27B883-6F20-2D62-5786-81B765D8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/>
        </p:nvSpPr>
        <p:spPr>
          <a:xfrm>
            <a:off x="7577161" y="1331728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252794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1732111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2028589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/>
        </p:nvSpPr>
        <p:spPr>
          <a:xfrm>
            <a:off x="9047559" y="1429106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/>
        </p:nvSpPr>
        <p:spPr>
          <a:xfrm>
            <a:off x="7606679" y="2991687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2912753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3392070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3688548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/>
        </p:nvSpPr>
        <p:spPr>
          <a:xfrm>
            <a:off x="9077077" y="3089065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74032896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30E03FE9-4245-9C7D-A21D-F87E5F30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" t="61522" r="21573" b="648"/>
          <a:stretch/>
        </p:blipFill>
        <p:spPr>
          <a:xfrm>
            <a:off x="0" y="1"/>
            <a:ext cx="12192000" cy="1862051"/>
          </a:xfrm>
          <a:prstGeom prst="rect">
            <a:avLst/>
          </a:prstGeom>
        </p:spPr>
      </p:pic>
      <p:pic>
        <p:nvPicPr>
          <p:cNvPr id="18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68E34807-F22D-8DC6-E44D-9BD56B317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" t="63835" r="25818" b="-27844"/>
          <a:stretch/>
        </p:blipFill>
        <p:spPr>
          <a:xfrm rot="10800000">
            <a:off x="0" y="4802145"/>
            <a:ext cx="12192000" cy="2055854"/>
          </a:xfrm>
          <a:prstGeom prst="rect">
            <a:avLst/>
          </a:prstGeom>
        </p:spPr>
      </p:pic>
      <p:sp>
        <p:nvSpPr>
          <p:cNvPr id="2" name="Date Placeholder 18">
            <a:extLst>
              <a:ext uri="{FF2B5EF4-FFF2-40B4-BE49-F238E27FC236}">
                <a16:creationId xmlns:a16="http://schemas.microsoft.com/office/drawing/2014/main" id="{F6D6C62D-D68E-F8AF-8F07-5508F6844964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B67671F9-533A-E729-EE37-37F7E91F3CA1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A51973A-A198-DBCB-A80D-D58177A82B5F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EB61FB-45B7-E2BE-BD4F-C8402ADE2714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37EE3384-8911-46C1-5FE9-1DB5410AB7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85CF9B-EB1A-029F-7AB3-D9837E5FC6B3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486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EE29A993-7BBA-A63D-7D87-F0BD7271E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" t="59781" r="20693" b="1293"/>
          <a:stretch/>
        </p:blipFill>
        <p:spPr>
          <a:xfrm>
            <a:off x="0" y="1"/>
            <a:ext cx="12192000" cy="2564994"/>
          </a:xfrm>
          <a:prstGeom prst="rect">
            <a:avLst/>
          </a:prstGeom>
          <a:effectLst/>
        </p:spPr>
      </p:pic>
      <p:pic>
        <p:nvPicPr>
          <p:cNvPr id="15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4BA4DE83-698C-CD96-7F53-F865E1222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" t="63090" r="21630" b="484"/>
          <a:stretch/>
        </p:blipFill>
        <p:spPr>
          <a:xfrm rot="10800000">
            <a:off x="0" y="3887669"/>
            <a:ext cx="12192000" cy="2970330"/>
          </a:xfrm>
          <a:prstGeom prst="rect">
            <a:avLst/>
          </a:prstGeom>
          <a:effectLst/>
        </p:spPr>
      </p:pic>
      <p:sp>
        <p:nvSpPr>
          <p:cNvPr id="2" name="Date Placeholder 18">
            <a:extLst>
              <a:ext uri="{FF2B5EF4-FFF2-40B4-BE49-F238E27FC236}">
                <a16:creationId xmlns:a16="http://schemas.microsoft.com/office/drawing/2014/main" id="{BDADA851-AC83-D772-116A-14CAD59E915D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D75222C-CD75-6B4F-7DD9-3529215B402D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CE4C572-7F35-E245-2032-62A0D08C3607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292878-9040-04DB-C36D-1AA3CD0AC573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537B0981-E1AA-E2D1-C117-8D3607AD0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88B033-65E9-DBFB-70D3-7BB3BAB4E0BC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2246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4_Title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2A1269B2-03E6-113F-4644-BC5EDD993D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9" t="65803" r="26281" b="-1622"/>
          <a:stretch/>
        </p:blipFill>
        <p:spPr>
          <a:xfrm rot="10800000">
            <a:off x="0" y="4463714"/>
            <a:ext cx="12192000" cy="2394287"/>
          </a:xfrm>
          <a:prstGeom prst="rect">
            <a:avLst/>
          </a:prstGeom>
          <a:effectLst/>
        </p:spPr>
      </p:pic>
      <p:pic>
        <p:nvPicPr>
          <p:cNvPr id="20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50E9C87A-29B5-5477-5589-D213310CB1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3593" r="16182" b="-3742"/>
          <a:stretch/>
        </p:blipFill>
        <p:spPr>
          <a:xfrm>
            <a:off x="0" y="0"/>
            <a:ext cx="12192000" cy="2173174"/>
          </a:xfrm>
          <a:prstGeom prst="rect">
            <a:avLst/>
          </a:prstGeom>
          <a:effectLst/>
        </p:spPr>
      </p:pic>
      <p:sp>
        <p:nvSpPr>
          <p:cNvPr id="8" name="Date Placeholder 18">
            <a:extLst>
              <a:ext uri="{FF2B5EF4-FFF2-40B4-BE49-F238E27FC236}">
                <a16:creationId xmlns:a16="http://schemas.microsoft.com/office/drawing/2014/main" id="{8B099B0B-A9D4-0204-AAE4-1943ABCEFFD6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46BAECBD-64A5-375E-5934-45684770EA2A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377CF715-1739-4A46-4AC8-95E75E759AA6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E668E-0D35-FB92-6AD5-7DCBAB090EA0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D7E1165-BCDD-7CA2-B787-656222D9A4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D8E04B-DE83-8936-CDBD-5CFC6FC8DBEF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4620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nd black background&#10;&#10;Description automatically generated">
            <a:extLst>
              <a:ext uri="{FF2B5EF4-FFF2-40B4-BE49-F238E27FC236}">
                <a16:creationId xmlns:a16="http://schemas.microsoft.com/office/drawing/2014/main" id="{E83E3884-08A9-8E14-205E-D9E2A58B22C8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41386" t="17596" b="6826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8">
            <a:extLst>
              <a:ext uri="{FF2B5EF4-FFF2-40B4-BE49-F238E27FC236}">
                <a16:creationId xmlns:a16="http://schemas.microsoft.com/office/drawing/2014/main" id="{CE34C4A8-F462-C4AE-498A-DAD46AFAAB89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D2703DB-548D-58DB-EFC1-003BB7452581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5E49B4E-7C61-3E24-C53F-CEC680722568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1798D0-F587-BD96-DC56-6D67C3272C46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57A95CFC-77F3-B3E0-25F9-BF5BC6ED84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1C1870-AB89-44A4-D6A3-CCF653B46CC1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5763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0DAA935-B10F-53A2-CB8A-415C9E4F9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9122" y="2761760"/>
            <a:ext cx="9674154" cy="677108"/>
          </a:xfrm>
        </p:spPr>
        <p:txBody>
          <a:bodyPr wrap="square" bIns="0" anchor="b" anchorCtr="1">
            <a:spAutoFit/>
          </a:bodyPr>
          <a:lstStyle>
            <a:lvl1pPr algn="ctr">
              <a:defRPr sz="3999" b="0" spc="600"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FFFB002-1212-0909-F942-7748CAC22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9122" y="3556284"/>
            <a:ext cx="9674154" cy="258532"/>
          </a:xfrm>
        </p:spPr>
        <p:txBody>
          <a:bodyPr wrap="square" anchor="t" anchorCtr="1">
            <a:spAutoFit/>
          </a:bodyPr>
          <a:lstStyle>
            <a:lvl1pPr marL="0" indent="0" algn="ctr">
              <a:lnSpc>
                <a:spcPct val="120000"/>
              </a:lnSpc>
              <a:buNone/>
              <a:defRPr sz="1400" spc="300" baseline="0">
                <a:latin typeface="+mn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2" name="Date Placeholder 18">
            <a:extLst>
              <a:ext uri="{FF2B5EF4-FFF2-40B4-BE49-F238E27FC236}">
                <a16:creationId xmlns:a16="http://schemas.microsoft.com/office/drawing/2014/main" id="{355534C7-DD23-4C67-94FB-19698842F9DA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4015048-D94D-4768-6F67-63E7CF64032D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54BA413-0680-CBA8-27D9-690E98728322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10B9FE-458E-F026-090F-4FBB15FA4E72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F4E9AFBC-D958-914E-6D3B-513B3F7F9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FD5554-2D35-CA8F-4633-71430505C691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8939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EE29A993-7BBA-A63D-7D87-F0BD7271E8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" t="59781" r="20693" b="1293"/>
          <a:stretch/>
        </p:blipFill>
        <p:spPr>
          <a:xfrm>
            <a:off x="0" y="0"/>
            <a:ext cx="11794224" cy="1600200"/>
          </a:xfrm>
          <a:prstGeom prst="rect">
            <a:avLst/>
          </a:prstGeom>
          <a:effectLst/>
        </p:spPr>
      </p:pic>
      <p:pic>
        <p:nvPicPr>
          <p:cNvPr id="16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0C4E9372-D9F9-03ED-929E-2006A18D8F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800" t="63218" r="23565" b="22487"/>
          <a:stretch/>
        </p:blipFill>
        <p:spPr>
          <a:xfrm rot="10800000" flipH="1">
            <a:off x="4169447" y="6165502"/>
            <a:ext cx="7331763" cy="692499"/>
          </a:xfrm>
          <a:prstGeom prst="rect">
            <a:avLst/>
          </a:prstGeom>
          <a:effectLst/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0DAA935-B10F-53A2-CB8A-415C9E4F9C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1533" y="2761841"/>
            <a:ext cx="8229332" cy="677029"/>
          </a:xfrm>
        </p:spPr>
        <p:txBody>
          <a:bodyPr wrap="square" bIns="0" anchor="b" anchorCtr="1">
            <a:spAutoFit/>
          </a:bodyPr>
          <a:lstStyle>
            <a:lvl1pPr algn="ctr">
              <a:defRPr sz="3999" b="0" spc="600"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BDB306C6-2C06-F570-7167-61612E7C58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1533" y="3556286"/>
            <a:ext cx="8229332" cy="246221"/>
          </a:xfrm>
        </p:spPr>
        <p:txBody>
          <a:bodyPr wrap="square" anchor="t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spc="600" baseline="0">
                <a:latin typeface="+mn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2" name="Date Placeholder 18">
            <a:extLst>
              <a:ext uri="{FF2B5EF4-FFF2-40B4-BE49-F238E27FC236}">
                <a16:creationId xmlns:a16="http://schemas.microsoft.com/office/drawing/2014/main" id="{E534AC0D-0501-AD09-8385-41F4EE423B92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92D7BDA2-B4A9-072D-6E78-FC40F9DCB59A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90C560-0B2D-8F68-469C-DBDDE0655980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96F7F0-EC30-A18C-45F0-8D91EB463823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29E9CF38-2FD3-B845-DDAD-70D07ED24C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DC0421-BD00-4B68-7C71-DB58DA136314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51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4_content+title_middle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78C36F3E-EF9F-187A-9722-2CBBEFD445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9" t="65803" r="26281" b="-1622"/>
          <a:stretch/>
        </p:blipFill>
        <p:spPr>
          <a:xfrm rot="10800000">
            <a:off x="35167" y="4470621"/>
            <a:ext cx="12156833" cy="2387381"/>
          </a:xfrm>
          <a:prstGeom prst="rect">
            <a:avLst/>
          </a:prstGeom>
          <a:effectLst/>
        </p:spPr>
      </p:pic>
      <p:pic>
        <p:nvPicPr>
          <p:cNvPr id="23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74EB106F-29D4-4B73-07FD-BD5CE5E228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3593" r="16182" b="-3742"/>
          <a:stretch/>
        </p:blipFill>
        <p:spPr>
          <a:xfrm>
            <a:off x="1" y="0"/>
            <a:ext cx="12156833" cy="2166906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7543D-C73F-DC52-9BA6-97742CE96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1533" y="2761841"/>
            <a:ext cx="8229332" cy="677029"/>
          </a:xfrm>
        </p:spPr>
        <p:txBody>
          <a:bodyPr wrap="square" bIns="0" anchor="b" anchorCtr="1">
            <a:spAutoFit/>
          </a:bodyPr>
          <a:lstStyle>
            <a:lvl1pPr algn="ctr">
              <a:defRPr sz="3999" b="0" spc="600"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F38F1EAF-B9A9-11B8-5AA0-D00A320BC37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1533" y="3556286"/>
            <a:ext cx="8229332" cy="246221"/>
          </a:xfrm>
        </p:spPr>
        <p:txBody>
          <a:bodyPr wrap="square" anchor="t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spc="600" baseline="0">
                <a:latin typeface="+mn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3" name="Date Placeholder 18">
            <a:extLst>
              <a:ext uri="{FF2B5EF4-FFF2-40B4-BE49-F238E27FC236}">
                <a16:creationId xmlns:a16="http://schemas.microsoft.com/office/drawing/2014/main" id="{13CC7B33-F0F0-F771-1F34-19E2D21380B7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540AD-81BC-692C-4D17-43EB1DAF9FD1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54D33-52DE-017F-596B-843904F31B0E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61A3A2-9D67-AD28-63AF-C9F548B84257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A20010C3-D783-D03E-E60F-F175C7E0D4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6B94A0-E8C9-8139-1D1A-4A9564742A3C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988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4_title+content_middle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03613247-A938-C489-3945-91CCCA1F7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58" t="65803" r="26280" b="19501"/>
          <a:stretch/>
        </p:blipFill>
        <p:spPr>
          <a:xfrm rot="10800000">
            <a:off x="0" y="5569528"/>
            <a:ext cx="12192000" cy="1288473"/>
          </a:xfrm>
          <a:prstGeom prst="rect">
            <a:avLst/>
          </a:prstGeom>
          <a:effectLst/>
        </p:spPr>
      </p:pic>
      <p:pic>
        <p:nvPicPr>
          <p:cNvPr id="28" name="Picture Placeholder 41" descr="A blue and black background&#10;&#10;Description automatically generated">
            <a:extLst>
              <a:ext uri="{FF2B5EF4-FFF2-40B4-BE49-F238E27FC236}">
                <a16:creationId xmlns:a16="http://schemas.microsoft.com/office/drawing/2014/main" id="{13BD8614-056D-77BD-ED6F-433CC4F39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406" t="63593" r="16182" b="19473"/>
          <a:stretch/>
        </p:blipFill>
        <p:spPr>
          <a:xfrm>
            <a:off x="0" y="2"/>
            <a:ext cx="10874882" cy="1080655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7543D-C73F-DC52-9BA6-97742CE96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1533" y="2991721"/>
            <a:ext cx="8229332" cy="677029"/>
          </a:xfrm>
        </p:spPr>
        <p:txBody>
          <a:bodyPr wrap="square" bIns="0" anchor="ctr" anchorCtr="1">
            <a:spAutoFit/>
          </a:bodyPr>
          <a:lstStyle>
            <a:lvl1pPr algn="ctr">
              <a:defRPr sz="3999" b="0" spc="600">
                <a:latin typeface="+mj-lt"/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CA90A194-8057-4258-B82F-C8A6327161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81533" y="2588853"/>
            <a:ext cx="8229332" cy="270811"/>
          </a:xfrm>
        </p:spPr>
        <p:txBody>
          <a:bodyPr wrap="square" anchor="t" anchorCtr="1">
            <a:spAutoFit/>
          </a:bodyPr>
          <a:lstStyle>
            <a:lvl1pPr marL="0" indent="0" algn="ctr">
              <a:buNone/>
              <a:defRPr sz="1600" spc="600" baseline="0">
                <a:latin typeface="+mn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18497F-5B4E-F41F-C73D-0D67BF1F0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1533" y="3802797"/>
            <a:ext cx="8229332" cy="236956"/>
          </a:xfrm>
        </p:spPr>
        <p:txBody>
          <a:bodyPr wrap="square" anchor="t" anchorCtr="1">
            <a:spAutoFit/>
          </a:bodyPr>
          <a:lstStyle>
            <a:lvl1pPr marL="0" indent="0" algn="ctr">
              <a:buNone/>
              <a:defRPr sz="1400" b="0" i="0" spc="80" baseline="0">
                <a:latin typeface="DT Flow Ligh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Date Placeholder 18">
            <a:extLst>
              <a:ext uri="{FF2B5EF4-FFF2-40B4-BE49-F238E27FC236}">
                <a16:creationId xmlns:a16="http://schemas.microsoft.com/office/drawing/2014/main" id="{3C393171-2531-AEC0-5E30-CF41B75F724A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5E74CC8C-77DC-7256-57B8-F8A798F4FD86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C58FF2D2-BD97-D9CC-F30F-DFAC07CC4F65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585228-581C-712B-B6A4-C5D197C9247A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24987B13-2576-4A1F-59D6-481F722714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0606C38-940B-58AA-3786-E5877F292604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6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24_Title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18653C-4B10-30A8-0853-F9F90EFC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9" y="680239"/>
            <a:ext cx="11320715" cy="5416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29661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24_Title_top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F18653C-4B10-30A8-0853-F9F90EFC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9" y="680239"/>
            <a:ext cx="11320715" cy="5416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E1FF71A3-5877-9E3A-561B-ACBFCA6FD3C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269" y="1396181"/>
            <a:ext cx="11319860" cy="246221"/>
          </a:xfrm>
        </p:spPr>
        <p:txBody>
          <a:bodyPr wrap="square" anchor="t" anchorCtr="1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spc="600" baseline="0">
                <a:latin typeface="+mn-lt"/>
              </a:defRPr>
            </a:lvl1pPr>
          </a:lstStyle>
          <a:p>
            <a:pPr lvl="0"/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1438421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2AB089C9-E0D6-E18B-9F48-FE5EDEF2C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" b="2001"/>
          <a:stretch/>
        </p:blipFill>
        <p:spPr>
          <a:xfrm>
            <a:off x="0" y="5379"/>
            <a:ext cx="12192000" cy="685800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DF29C05C-10DF-C225-C8CD-3786A4A8D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/>
        </p:nvSpPr>
        <p:spPr>
          <a:xfrm>
            <a:off x="7577161" y="1178901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099967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99" y="5942243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1579284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1875762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/>
        </p:nvSpPr>
        <p:spPr>
          <a:xfrm>
            <a:off x="9047559" y="1276279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/>
        </p:nvSpPr>
        <p:spPr>
          <a:xfrm>
            <a:off x="7606679" y="2838860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2759926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3239243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3535721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/>
        </p:nvSpPr>
        <p:spPr>
          <a:xfrm>
            <a:off x="9077077" y="2936238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2E89DD-8873-2840-7607-D8284EC9B387}"/>
              </a:ext>
            </a:extLst>
          </p:cNvPr>
          <p:cNvSpPr/>
          <p:nvPr/>
        </p:nvSpPr>
        <p:spPr>
          <a:xfrm>
            <a:off x="7640752" y="4488874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9882B00A-F244-0E33-BAAA-35B84E119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61816" y="4409940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705C819-9F8C-7E13-968B-A4A3B970B3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594" y="4889257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E2D0903-E01D-EDB3-4701-CBDD335346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0594" y="5185735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02E51-B3FA-E22A-2D8D-E69D0D22FC02}"/>
              </a:ext>
            </a:extLst>
          </p:cNvPr>
          <p:cNvSpPr txBox="1">
            <a:spLocks/>
          </p:cNvSpPr>
          <p:nvPr/>
        </p:nvSpPr>
        <p:spPr>
          <a:xfrm>
            <a:off x="9111150" y="4586252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176875492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5C82A-9ED3-2083-E8A7-C70718D0AF58}"/>
              </a:ext>
            </a:extLst>
          </p:cNvPr>
          <p:cNvSpPr/>
          <p:nvPr userDrawn="1"/>
        </p:nvSpPr>
        <p:spPr>
          <a:xfrm>
            <a:off x="-6533936" y="-174795"/>
            <a:ext cx="3926894" cy="1527347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  <a:miter lim="800000"/>
          </a:ln>
          <a:effectLst/>
        </p:spPr>
        <p:txBody>
          <a:bodyPr vert="horz" lIns="0" tIns="0" rIns="0" bIns="0" rtlCol="0" anchor="ctr">
            <a:noAutofit/>
          </a:bodyPr>
          <a:lstStyle/>
          <a:p>
            <a:pPr indent="0" algn="l" defTabSz="914099" fontAlgn="ctr">
              <a:lnSpc>
                <a:spcPct val="120000"/>
              </a:lnSpc>
              <a:spcBef>
                <a:spcPts val="250"/>
              </a:spcBef>
              <a:spcAft>
                <a:spcPts val="0"/>
              </a:spcAft>
              <a:buClr>
                <a:schemeClr val="bg1"/>
              </a:buClr>
              <a:buSzPct val="60000"/>
              <a:buFont typeface="System Font Regular"/>
              <a:buNone/>
            </a:pPr>
            <a:endParaRPr lang="en-US" sz="2200" b="0" i="0" spc="0" baseline="0">
              <a:solidFill>
                <a:schemeClr val="bg1"/>
              </a:solidFill>
              <a:latin typeface="DT Flow" pitchFamily="2" charset="77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1377E-4C43-EB09-A697-532B601F198B}"/>
              </a:ext>
            </a:extLst>
          </p:cNvPr>
          <p:cNvSpPr txBox="1"/>
          <p:nvPr userDrawn="1"/>
        </p:nvSpPr>
        <p:spPr>
          <a:xfrm>
            <a:off x="-6414716" y="156880"/>
            <a:ext cx="145571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 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4DCAD-7434-5862-0540-01A17FAD3A3C}"/>
              </a:ext>
            </a:extLst>
          </p:cNvPr>
          <p:cNvSpPr txBox="1"/>
          <p:nvPr userDrawn="1"/>
        </p:nvSpPr>
        <p:spPr>
          <a:xfrm>
            <a:off x="-6414715" y="392458"/>
            <a:ext cx="19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 Time: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F0AE2-721F-519C-71B0-0935E6BFDD5E}"/>
              </a:ext>
            </a:extLst>
          </p:cNvPr>
          <p:cNvSpPr txBox="1"/>
          <p:nvPr userDrawn="1"/>
        </p:nvSpPr>
        <p:spPr>
          <a:xfrm>
            <a:off x="-6414715" y="577665"/>
            <a:ext cx="66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Speaker: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C8FD-2606-C5EC-1152-C9B3CB6E0808}"/>
              </a:ext>
            </a:extLst>
          </p:cNvPr>
          <p:cNvSpPr txBox="1"/>
          <p:nvPr userDrawn="1"/>
        </p:nvSpPr>
        <p:spPr>
          <a:xfrm>
            <a:off x="-6414715" y="751135"/>
            <a:ext cx="1970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 Movement: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93771-D8B4-73B4-6679-DF318179792F}"/>
              </a:ext>
            </a:extLst>
          </p:cNvPr>
          <p:cNvGrpSpPr/>
          <p:nvPr userDrawn="1"/>
        </p:nvGrpSpPr>
        <p:grpSpPr>
          <a:xfrm>
            <a:off x="-6414715" y="-136341"/>
            <a:ext cx="2656172" cy="646331"/>
            <a:chOff x="6531041" y="-1311377"/>
            <a:chExt cx="10625035" cy="25853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74BEE-B0B6-40CE-0160-6F0775FB2EC0}"/>
                </a:ext>
              </a:extLst>
            </p:cNvPr>
            <p:cNvSpPr txBox="1"/>
            <p:nvPr userDrawn="1"/>
          </p:nvSpPr>
          <p:spPr>
            <a:xfrm>
              <a:off x="6531041" y="-1311377"/>
              <a:ext cx="5823064" cy="25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800" b="1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SLIDE INFO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65961-6ADD-D653-853A-1279301353D8}"/>
                </a:ext>
              </a:extLst>
            </p:cNvPr>
            <p:cNvSpPr txBox="1"/>
            <p:nvPr userDrawn="1"/>
          </p:nvSpPr>
          <p:spPr>
            <a:xfrm>
              <a:off x="12855036" y="-1126649"/>
              <a:ext cx="4301040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200" b="1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DO NOT EDIT</a:t>
              </a:r>
            </a:p>
          </p:txBody>
        </p:sp>
      </p:grp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C6D30F-13DE-2711-E2BE-A10DC4BF8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537541" y="162831"/>
            <a:ext cx="1167212" cy="205643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SL</a:t>
            </a:r>
            <a:fld id="{40FB022A-EE6D-9441-B42C-4B3B4A13B4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CEE3B94-7280-9F78-C65E-5BEF51BED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5344942" y="401152"/>
            <a:ext cx="974613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min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022EAD-12D9-C212-FCA8-99806655A4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5747899" y="589690"/>
            <a:ext cx="3079984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22E1867-7B7C-0E0A-4E9E-5293630FE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5210507" y="778227"/>
            <a:ext cx="2542591" cy="516955"/>
          </a:xfrm>
        </p:spPr>
        <p:txBody>
          <a:bodyPr anchor="t"/>
          <a:lstStyle>
            <a:lvl1pPr marL="0" indent="0">
              <a:buNone/>
              <a:defRPr sz="800" b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6CE279-7007-16FD-2D7C-BCE5E3A73D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5050244" y="1516689"/>
            <a:ext cx="42292492" cy="42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32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2D0D4A-281A-0291-99B6-20C64F68DA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0C16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298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5C82A-9ED3-2083-E8A7-C70718D0AF58}"/>
              </a:ext>
            </a:extLst>
          </p:cNvPr>
          <p:cNvSpPr/>
          <p:nvPr userDrawn="1"/>
        </p:nvSpPr>
        <p:spPr>
          <a:xfrm>
            <a:off x="-6533937" y="-174797"/>
            <a:ext cx="3926894" cy="1527347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  <a:miter lim="800000"/>
          </a:ln>
          <a:effectLst/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281" rtl="0" eaLnBrk="1" fontAlgn="ctr" latinLnBrk="0" hangingPunct="1">
              <a:lnSpc>
                <a:spcPct val="120000"/>
              </a:lnSpc>
              <a:spcBef>
                <a:spcPts val="250"/>
              </a:spcBef>
              <a:spcAft>
                <a:spcPts val="0"/>
              </a:spcAft>
              <a:buClr>
                <a:srgbClr val="FFFFFF"/>
              </a:buClr>
              <a:buSzPct val="60000"/>
              <a:buFont typeface="System Font Regular"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1377E-4C43-EB09-A697-532B601F198B}"/>
              </a:ext>
            </a:extLst>
          </p:cNvPr>
          <p:cNvSpPr txBox="1"/>
          <p:nvPr userDrawn="1"/>
        </p:nvSpPr>
        <p:spPr>
          <a:xfrm>
            <a:off x="-6414716" y="156878"/>
            <a:ext cx="145571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Slide 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4DCAD-7434-5862-0540-01A17FAD3A3C}"/>
              </a:ext>
            </a:extLst>
          </p:cNvPr>
          <p:cNvSpPr txBox="1"/>
          <p:nvPr userDrawn="1"/>
        </p:nvSpPr>
        <p:spPr>
          <a:xfrm>
            <a:off x="-6414716" y="392457"/>
            <a:ext cx="1970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 Time: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F0AE2-721F-519C-71B0-0935E6BFDD5E}"/>
              </a:ext>
            </a:extLst>
          </p:cNvPr>
          <p:cNvSpPr txBox="1"/>
          <p:nvPr userDrawn="1"/>
        </p:nvSpPr>
        <p:spPr>
          <a:xfrm>
            <a:off x="-6414716" y="577665"/>
            <a:ext cx="66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Speaker: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C8FD-2606-C5EC-1152-C9B3CB6E0808}"/>
              </a:ext>
            </a:extLst>
          </p:cNvPr>
          <p:cNvSpPr txBox="1"/>
          <p:nvPr userDrawn="1"/>
        </p:nvSpPr>
        <p:spPr>
          <a:xfrm>
            <a:off x="-6414716" y="751134"/>
            <a:ext cx="1970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Stage Movement: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93771-D8B4-73B4-6679-DF318179792F}"/>
              </a:ext>
            </a:extLst>
          </p:cNvPr>
          <p:cNvGrpSpPr/>
          <p:nvPr userDrawn="1"/>
        </p:nvGrpSpPr>
        <p:grpSpPr>
          <a:xfrm>
            <a:off x="-6414716" y="-136341"/>
            <a:ext cx="2656172" cy="646331"/>
            <a:chOff x="6531041" y="-1311377"/>
            <a:chExt cx="10625035" cy="2585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74BEE-B0B6-40CE-0160-6F0775FB2EC0}"/>
                </a:ext>
              </a:extLst>
            </p:cNvPr>
            <p:cNvSpPr txBox="1"/>
            <p:nvPr userDrawn="1"/>
          </p:nvSpPr>
          <p:spPr>
            <a:xfrm>
              <a:off x="6531041" y="-1311377"/>
              <a:ext cx="5823062" cy="2585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0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SLIDE INFO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65961-6ADD-D653-853A-1279301353D8}"/>
                </a:ext>
              </a:extLst>
            </p:cNvPr>
            <p:cNvSpPr txBox="1"/>
            <p:nvPr userDrawn="1"/>
          </p:nvSpPr>
          <p:spPr>
            <a:xfrm>
              <a:off x="12855036" y="-1126649"/>
              <a:ext cx="4301040" cy="1846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0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DO NOT EDIT</a:t>
              </a:r>
            </a:p>
          </p:txBody>
        </p:sp>
      </p:grp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C6D30F-13DE-2711-E2BE-A10DC4BF8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537541" y="162831"/>
            <a:ext cx="1167212" cy="205643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SL</a:t>
            </a:r>
            <a:fld id="{40FB022A-EE6D-9441-B42C-4B3B4A13B4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CEE3B94-7280-9F78-C65E-5BEF51BED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5344942" y="401150"/>
            <a:ext cx="974613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min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022EAD-12D9-C212-FCA8-99806655A4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5747900" y="589688"/>
            <a:ext cx="3079984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22E1867-7B7C-0E0A-4E9E-5293630FE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5210507" y="778226"/>
            <a:ext cx="2542591" cy="516955"/>
          </a:xfrm>
        </p:spPr>
        <p:txBody>
          <a:bodyPr anchor="t"/>
          <a:lstStyle>
            <a:lvl1pPr marL="0" indent="0">
              <a:buNone/>
              <a:defRPr sz="800" b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16407812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2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C5C82A-9ED3-2083-E8A7-C70718D0AF58}"/>
              </a:ext>
            </a:extLst>
          </p:cNvPr>
          <p:cNvSpPr/>
          <p:nvPr userDrawn="1"/>
        </p:nvSpPr>
        <p:spPr>
          <a:xfrm>
            <a:off x="-6533937" y="-174797"/>
            <a:ext cx="3926894" cy="1527347"/>
          </a:xfrm>
          <a:prstGeom prst="rect">
            <a:avLst/>
          </a:prstGeom>
          <a:solidFill>
            <a:schemeClr val="tx1"/>
          </a:solidFill>
          <a:ln w="50800">
            <a:solidFill>
              <a:schemeClr val="bg1"/>
            </a:solidFill>
            <a:miter lim="800000"/>
          </a:ln>
          <a:effectLst/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281" rtl="0" eaLnBrk="1" fontAlgn="ctr" latinLnBrk="0" hangingPunct="1">
              <a:lnSpc>
                <a:spcPct val="120000"/>
              </a:lnSpc>
              <a:spcBef>
                <a:spcPts val="250"/>
              </a:spcBef>
              <a:spcAft>
                <a:spcPts val="0"/>
              </a:spcAft>
              <a:buClr>
                <a:srgbClr val="FFFFFF"/>
              </a:buClr>
              <a:buSzPct val="60000"/>
              <a:buFont typeface="System Font Regular"/>
              <a:buNone/>
              <a:tabLst/>
              <a:defRPr/>
            </a:pPr>
            <a:endParaRPr kumimoji="0" lang="en-US" sz="2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1377E-4C43-EB09-A697-532B601F198B}"/>
              </a:ext>
            </a:extLst>
          </p:cNvPr>
          <p:cNvSpPr txBox="1"/>
          <p:nvPr userDrawn="1"/>
        </p:nvSpPr>
        <p:spPr>
          <a:xfrm>
            <a:off x="-6414716" y="156878"/>
            <a:ext cx="145571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Slide 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4DCAD-7434-5862-0540-01A17FAD3A3C}"/>
              </a:ext>
            </a:extLst>
          </p:cNvPr>
          <p:cNvSpPr txBox="1"/>
          <p:nvPr userDrawn="1"/>
        </p:nvSpPr>
        <p:spPr>
          <a:xfrm>
            <a:off x="-6414716" y="392457"/>
            <a:ext cx="1970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 Time: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F0AE2-721F-519C-71B0-0935E6BFDD5E}"/>
              </a:ext>
            </a:extLst>
          </p:cNvPr>
          <p:cNvSpPr txBox="1"/>
          <p:nvPr userDrawn="1"/>
        </p:nvSpPr>
        <p:spPr>
          <a:xfrm>
            <a:off x="-6414716" y="577665"/>
            <a:ext cx="66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Speaker: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CC8FD-2606-C5EC-1152-C9B3CB6E0808}"/>
              </a:ext>
            </a:extLst>
          </p:cNvPr>
          <p:cNvSpPr txBox="1"/>
          <p:nvPr userDrawn="1"/>
        </p:nvSpPr>
        <p:spPr>
          <a:xfrm>
            <a:off x="-6414716" y="751134"/>
            <a:ext cx="1970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Stage Movement: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93771-D8B4-73B4-6679-DF318179792F}"/>
              </a:ext>
            </a:extLst>
          </p:cNvPr>
          <p:cNvGrpSpPr/>
          <p:nvPr userDrawn="1"/>
        </p:nvGrpSpPr>
        <p:grpSpPr>
          <a:xfrm>
            <a:off x="-6414716" y="-136341"/>
            <a:ext cx="2656172" cy="646331"/>
            <a:chOff x="6531041" y="-1311377"/>
            <a:chExt cx="10625035" cy="2585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974BEE-B0B6-40CE-0160-6F0775FB2EC0}"/>
                </a:ext>
              </a:extLst>
            </p:cNvPr>
            <p:cNvSpPr txBox="1"/>
            <p:nvPr userDrawn="1"/>
          </p:nvSpPr>
          <p:spPr>
            <a:xfrm>
              <a:off x="6531041" y="-1311377"/>
              <a:ext cx="5823062" cy="2585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0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SLIDE INFO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65961-6ADD-D653-853A-1279301353D8}"/>
                </a:ext>
              </a:extLst>
            </p:cNvPr>
            <p:cNvSpPr txBox="1"/>
            <p:nvPr userDrawn="1"/>
          </p:nvSpPr>
          <p:spPr>
            <a:xfrm>
              <a:off x="12855036" y="-1126649"/>
              <a:ext cx="4301040" cy="1846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0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DO NOT EDIT</a:t>
              </a:r>
            </a:p>
          </p:txBody>
        </p:sp>
      </p:grp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B0C6D30F-13DE-2711-E2BE-A10DC4BF8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5537541" y="162831"/>
            <a:ext cx="1167212" cy="205643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SL</a:t>
            </a:r>
            <a:fld id="{40FB022A-EE6D-9441-B42C-4B3B4A13B4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ECEE3B94-7280-9F78-C65E-5BEF51BED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5344942" y="401150"/>
            <a:ext cx="974613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min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022EAD-12D9-C212-FCA8-99806655A47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5747900" y="589688"/>
            <a:ext cx="3079984" cy="144689"/>
          </a:xfrm>
        </p:spPr>
        <p:txBody>
          <a:bodyPr anchor="ctr"/>
          <a:lstStyle>
            <a:lvl1pPr marL="0" indent="0">
              <a:buNone/>
              <a:defRPr sz="10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22E1867-7B7C-0E0A-4E9E-5293630FED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5210507" y="778226"/>
            <a:ext cx="2542591" cy="516955"/>
          </a:xfrm>
        </p:spPr>
        <p:txBody>
          <a:bodyPr anchor="t"/>
          <a:lstStyle>
            <a:lvl1pPr marL="0" indent="0">
              <a:buNone/>
              <a:defRPr sz="800" b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/>
              <a:t>Speaker</a:t>
            </a:r>
          </a:p>
        </p:txBody>
      </p:sp>
    </p:spTree>
    <p:extLst>
      <p:ext uri="{BB962C8B-B14F-4D97-AF65-F5344CB8AC3E}">
        <p14:creationId xmlns:p14="http://schemas.microsoft.com/office/powerpoint/2010/main" val="3332946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4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3F99AE44-9CA0-05A7-6EBC-BAFECB16D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" b="2001"/>
          <a:stretch/>
        </p:blipFill>
        <p:spPr>
          <a:xfrm>
            <a:off x="0" y="5379"/>
            <a:ext cx="12192000" cy="6858000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8176D817-8F29-EC33-8FC1-46CB63422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/>
        </p:nvSpPr>
        <p:spPr>
          <a:xfrm>
            <a:off x="7577161" y="345297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266363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99" y="5942243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745680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1042158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/>
        </p:nvSpPr>
        <p:spPr>
          <a:xfrm>
            <a:off x="9047559" y="442675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/>
        </p:nvSpPr>
        <p:spPr>
          <a:xfrm>
            <a:off x="7606679" y="2005256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1926322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2405639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2702117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/>
        </p:nvSpPr>
        <p:spPr>
          <a:xfrm>
            <a:off x="9077077" y="2102634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2E89DD-8873-2840-7607-D8284EC9B387}"/>
              </a:ext>
            </a:extLst>
          </p:cNvPr>
          <p:cNvSpPr/>
          <p:nvPr/>
        </p:nvSpPr>
        <p:spPr>
          <a:xfrm>
            <a:off x="7640752" y="3655270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9882B00A-F244-0E33-BAAA-35B84E119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61816" y="3576336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705C819-9F8C-7E13-968B-A4A3B970B3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594" y="4055653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E2D0903-E01D-EDB3-4701-CBDD335346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0594" y="4352131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02E51-B3FA-E22A-2D8D-E69D0D22FC02}"/>
              </a:ext>
            </a:extLst>
          </p:cNvPr>
          <p:cNvSpPr txBox="1">
            <a:spLocks/>
          </p:cNvSpPr>
          <p:nvPr/>
        </p:nvSpPr>
        <p:spPr>
          <a:xfrm>
            <a:off x="9111150" y="3752648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06DE0-9B3C-6A5D-F988-01E9AC8F8670}"/>
              </a:ext>
            </a:extLst>
          </p:cNvPr>
          <p:cNvSpPr/>
          <p:nvPr/>
        </p:nvSpPr>
        <p:spPr>
          <a:xfrm>
            <a:off x="7681109" y="5318692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48EE8DB5-3C8C-1D78-D71F-69C14FD6B4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02173" y="5239758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0A4E7C86-2DC6-AE89-F005-3E42581231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0951" y="5719075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F323A593-45D1-7ABA-76FD-F689ECED25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951" y="6015553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BEE98F-AC41-AACF-6C56-CB2E2371A541}"/>
              </a:ext>
            </a:extLst>
          </p:cNvPr>
          <p:cNvSpPr txBox="1">
            <a:spLocks/>
          </p:cNvSpPr>
          <p:nvPr/>
        </p:nvSpPr>
        <p:spPr>
          <a:xfrm>
            <a:off x="9151507" y="5416070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4426668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9A87EAB-ECFB-12A5-B663-C2F3E1154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70" y="1"/>
            <a:ext cx="12216669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FC507-56F8-F51A-98AD-D9D44D677E5F}"/>
              </a:ext>
            </a:extLst>
          </p:cNvPr>
          <p:cNvSpPr/>
          <p:nvPr/>
        </p:nvSpPr>
        <p:spPr>
          <a:xfrm>
            <a:off x="9385737" y="4713889"/>
            <a:ext cx="136635" cy="136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1D9A05-5711-78DD-AE26-A0702F4FA81F}"/>
              </a:ext>
            </a:extLst>
          </p:cNvPr>
          <p:cNvSpPr/>
          <p:nvPr/>
        </p:nvSpPr>
        <p:spPr>
          <a:xfrm>
            <a:off x="10592948" y="4682358"/>
            <a:ext cx="136635" cy="136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4835BC-BDA6-61EA-8CE3-F8E8DCF8FFBC}"/>
              </a:ext>
            </a:extLst>
          </p:cNvPr>
          <p:cNvSpPr/>
          <p:nvPr/>
        </p:nvSpPr>
        <p:spPr>
          <a:xfrm>
            <a:off x="1189349" y="1477887"/>
            <a:ext cx="9813302" cy="390222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2460" y="2864037"/>
            <a:ext cx="9604088" cy="564963"/>
          </a:xfrm>
        </p:spPr>
        <p:txBody>
          <a:bodyPr wrap="square" tIns="0" bIns="0" anchor="b">
            <a:sp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B7E4E-D906-E666-0421-A39F2A511A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8430" y="3766215"/>
            <a:ext cx="9428116" cy="51043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180000">
            <a:spAutoFit/>
          </a:bodyPr>
          <a:lstStyle>
            <a:lvl1pPr marL="0" indent="0" algn="ctr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37699-0B46-02FA-D61B-FC4D0C89037C}"/>
              </a:ext>
            </a:extLst>
          </p:cNvPr>
          <p:cNvSpPr/>
          <p:nvPr/>
        </p:nvSpPr>
        <p:spPr>
          <a:xfrm>
            <a:off x="5529070" y="3554359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5503160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11306175" cy="4860976"/>
          </a:xfrm>
        </p:spPr>
        <p:txBody>
          <a:bodyPr>
            <a:normAutofit/>
          </a:bodyPr>
          <a:lstStyle>
            <a:lvl1pPr>
              <a:defRPr sz="2400" b="0" i="0">
                <a:latin typeface="Bernina Sans Offc" panose="02000000000000000000" pitchFamily="2" charset="77"/>
              </a:defRPr>
            </a:lvl1pPr>
            <a:lvl2pPr>
              <a:defRPr sz="1800" b="0" i="0">
                <a:latin typeface="Bernina Sans Offc" panose="02000000000000000000" pitchFamily="2" charset="77"/>
              </a:defRPr>
            </a:lvl2pPr>
            <a:lvl3pPr>
              <a:defRPr sz="1600" b="0" i="0">
                <a:latin typeface="Bernina Sans Offc" panose="02000000000000000000" pitchFamily="2" charset="77"/>
              </a:defRPr>
            </a:lvl3pPr>
            <a:lvl4pPr>
              <a:defRPr sz="1400" b="0" i="0">
                <a:latin typeface="Bernina Sans Offc" panose="02000000000000000000" pitchFamily="2" charset="77"/>
              </a:defRPr>
            </a:lvl4pPr>
            <a:lvl5pPr>
              <a:defRPr sz="1200"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0E3E-1227-A4AA-3E36-0ECA7C06F9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878422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6A3B9D20-B61E-D6DA-8014-23D28060F4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5865" y="225425"/>
            <a:ext cx="6576353" cy="601186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4572147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FCD5-6CB6-48D6-2005-915F96D989C5}"/>
              </a:ext>
            </a:extLst>
          </p:cNvPr>
          <p:cNvGrpSpPr/>
          <p:nvPr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51EE6F6-96E7-E1CF-F691-709CA741DDAD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746AC-A978-860C-40CA-C08D14AC11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8EE840-559E-39C0-A0B9-B7BC1CF60B5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4572147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E6A6E-D9B5-47DC-6F61-705C75EC932E}"/>
              </a:ext>
            </a:extLst>
          </p:cNvPr>
          <p:cNvSpPr/>
          <p:nvPr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ACFDA5A-9DD1-95D0-A8D0-0C6AA11073B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4938325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420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image" Target="../media/image18.sv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image" Target="../media/image11.png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4EA08833-552E-0FED-70B1-68E450E4CA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" y="4394"/>
            <a:ext cx="12199821" cy="685360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6666A-5A3C-1D44-B53F-8D76AFD0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0215"/>
            <a:ext cx="11306175" cy="537155"/>
          </a:xfrm>
          <a:prstGeom prst="rect">
            <a:avLst/>
          </a:prstGeom>
        </p:spPr>
        <p:txBody>
          <a:bodyPr vert="horz" lIns="91440" tIns="9000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76893-6008-2643-A80E-DFC5AA9E8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160463"/>
            <a:ext cx="11306175" cy="507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5A464A-A65A-4110-8612-7116CACE8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lvl1pPr algn="l">
              <a:defRPr sz="100" b="0" i="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C97ABD-DC32-B238-5156-C7471EC1E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 spc="100" baseline="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C1F3F55-66A6-7CAA-85AC-2BA8C3879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12EAF-67A1-82D6-3BF6-ED94762DB84E}"/>
              </a:ext>
            </a:extLst>
          </p:cNvPr>
          <p:cNvCxnSpPr>
            <a:cxnSpLocks/>
          </p:cNvCxnSpPr>
          <p:nvPr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D6980CB-1D30-A8FD-C71B-1D80E987E73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FEBCE-F258-C41C-2390-2DDE72B1A66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359" y="305166"/>
            <a:ext cx="365126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8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tx1"/>
          </a:solidFill>
          <a:latin typeface="Bernina Sans Offc Extrabold" pitchFamily="2" charset="0"/>
          <a:ea typeface="+mj-ea"/>
          <a:cs typeface="+mj-cs"/>
        </a:defRPr>
      </a:lvl1pPr>
    </p:titleStyle>
    <p:bodyStyle>
      <a:lvl1pPr marL="184150" indent="-18415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1pPr>
      <a:lvl2pPr marL="400050" indent="-1841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2pPr>
      <a:lvl3pPr marL="571500" indent="-1270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8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3pPr>
      <a:lvl4pPr marL="811212" indent="-1714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6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4pPr>
      <a:lvl5pPr marL="982662" indent="-1714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4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731">
          <p15:clr>
            <a:srgbClr val="F26B43"/>
          </p15:clr>
        </p15:guide>
        <p15:guide id="5" pos="7401">
          <p15:clr>
            <a:srgbClr val="F26B43"/>
          </p15:clr>
        </p15:guide>
        <p15:guide id="7" orient="horz" pos="142">
          <p15:clr>
            <a:srgbClr val="F26B43"/>
          </p15:clr>
        </p15:guide>
        <p15:guide id="8" orient="horz" pos="4065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36">
          <p15:clr>
            <a:srgbClr val="F26B43"/>
          </p15:clr>
        </p15:guide>
        <p15:guide id="12" orient="horz" pos="3929">
          <p15:clr>
            <a:srgbClr val="F26B43"/>
          </p15:clr>
        </p15:guide>
        <p15:guide id="13" orient="horz" pos="3725">
          <p15:clr>
            <a:srgbClr val="F26B43"/>
          </p15:clr>
        </p15:guide>
        <p15:guide id="14" orient="horz" pos="5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64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70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7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 hidden="1">
            <a:extLst>
              <a:ext uri="{FF2B5EF4-FFF2-40B4-BE49-F238E27FC236}">
                <a16:creationId xmlns:a16="http://schemas.microsoft.com/office/drawing/2014/main" id="{58B39465-9F26-D481-7E53-40C66494E014}"/>
              </a:ext>
            </a:extLst>
          </p:cNvPr>
          <p:cNvSpPr>
            <a:spLocks noChangeAspect="1"/>
          </p:cNvSpPr>
          <p:nvPr userDrawn="1"/>
        </p:nvSpPr>
        <p:spPr>
          <a:xfrm>
            <a:off x="700" y="1397300"/>
            <a:ext cx="12190763" cy="4063688"/>
          </a:xfrm>
          <a:custGeom>
            <a:avLst/>
            <a:gdLst>
              <a:gd name="connsiteX0" fmla="*/ 0 w 48764639"/>
              <a:gd name="connsiteY0" fmla="*/ 0 h 16254751"/>
              <a:gd name="connsiteX1" fmla="*/ 48764640 w 48764639"/>
              <a:gd name="connsiteY1" fmla="*/ 0 h 16254751"/>
              <a:gd name="connsiteX2" fmla="*/ 48764640 w 48764639"/>
              <a:gd name="connsiteY2" fmla="*/ 16254750 h 16254751"/>
              <a:gd name="connsiteX3" fmla="*/ 1 w 48764639"/>
              <a:gd name="connsiteY3" fmla="*/ 16254750 h 162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4639" h="16254751">
                <a:moveTo>
                  <a:pt x="0" y="0"/>
                </a:moveTo>
                <a:lnTo>
                  <a:pt x="48764640" y="0"/>
                </a:lnTo>
                <a:lnTo>
                  <a:pt x="48764640" y="16254750"/>
                </a:lnTo>
                <a:lnTo>
                  <a:pt x="1" y="16254750"/>
                </a:lnTo>
                <a:close/>
              </a:path>
            </a:pathLst>
          </a:custGeom>
          <a:solidFill>
            <a:srgbClr val="0000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9B7F-FE6B-CE37-CFE7-648084CF3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9" y="682958"/>
            <a:ext cx="11320715" cy="54168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lorem ipsum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810DA-1C8B-A19C-F400-11005AEEE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841" y="1460090"/>
            <a:ext cx="11321143" cy="48621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Date Placeholder 18">
            <a:extLst>
              <a:ext uri="{FF2B5EF4-FFF2-40B4-BE49-F238E27FC236}">
                <a16:creationId xmlns:a16="http://schemas.microsoft.com/office/drawing/2014/main" id="{82E16DE6-78F2-CDB4-B262-53557D3740DC}"/>
              </a:ext>
            </a:extLst>
          </p:cNvPr>
          <p:cNvSpPr txBox="1">
            <a:spLocks/>
          </p:cNvSpPr>
          <p:nvPr userDrawn="1"/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b="0" i="0" kern="120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18E2A69-286A-27FB-72DD-4112E0633563}"/>
              </a:ext>
            </a:extLst>
          </p:cNvPr>
          <p:cNvSpPr txBox="1">
            <a:spLocks/>
          </p:cNvSpPr>
          <p:nvPr userDrawn="1"/>
        </p:nvSpPr>
        <p:spPr>
          <a:xfrm>
            <a:off x="442855" y="6471922"/>
            <a:ext cx="8253553" cy="249555"/>
          </a:xfrm>
          <a:prstGeom prst="rect">
            <a:avLst/>
          </a:prstGeom>
        </p:spPr>
        <p:txBody>
          <a:bodyPr vert="horz" lIns="91419" tIns="45710" rIns="91419" bIns="4571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b="0" i="0" kern="1200" spc="100" baseline="0">
                <a:solidFill>
                  <a:schemeClr val="bg1">
                    <a:lumMod val="50000"/>
                  </a:schemeClr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10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t>CONFIDENTIAL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11B8F64-B837-53C7-ACAD-2A61AA27B3BE}"/>
              </a:ext>
            </a:extLst>
          </p:cNvPr>
          <p:cNvSpPr txBox="1">
            <a:spLocks/>
          </p:cNvSpPr>
          <p:nvPr userDrawn="1"/>
        </p:nvSpPr>
        <p:spPr>
          <a:xfrm>
            <a:off x="11415725" y="6487296"/>
            <a:ext cx="410474" cy="246213"/>
          </a:xfrm>
          <a:prstGeom prst="rect">
            <a:avLst/>
          </a:prstGeom>
        </p:spPr>
        <p:txBody>
          <a:bodyPr vert="horz" lIns="91419" tIns="45710" rIns="91419" bIns="4571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DT Flow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T Flow" pitchFamily="2" charset="77"/>
                <a:ea typeface="+mn-ea"/>
                <a:cs typeface="+mn-cs"/>
              </a:rPr>
              <a:pPr marL="0" marR="0" lvl="0" indent="0" algn="l" defTabSz="9142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T Flow" pitchFamily="2" charset="77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F3524B-1B6E-568B-78AE-4CC292DAD066}"/>
              </a:ext>
            </a:extLst>
          </p:cNvPr>
          <p:cNvCxnSpPr>
            <a:cxnSpLocks/>
          </p:cNvCxnSpPr>
          <p:nvPr userDrawn="1"/>
        </p:nvCxnSpPr>
        <p:spPr>
          <a:xfrm>
            <a:off x="11377969" y="6503720"/>
            <a:ext cx="0" cy="213360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BEF078E1-D3A6-9CB2-EA1E-381111CE951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016410" y="6499325"/>
            <a:ext cx="219327" cy="2221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B8939B6-D7D8-E587-B766-39043E9B1B34}"/>
              </a:ext>
            </a:extLst>
          </p:cNvPr>
          <p:cNvSpPr/>
          <p:nvPr userDrawn="1"/>
        </p:nvSpPr>
        <p:spPr>
          <a:xfrm rot="16200000">
            <a:off x="11269005" y="6600544"/>
            <a:ext cx="219456" cy="27428"/>
          </a:xfrm>
          <a:prstGeom prst="rect">
            <a:avLst/>
          </a:prstGeom>
          <a:gradFill>
            <a:gsLst>
              <a:gs pos="0">
                <a:srgbClr val="1866FE"/>
              </a:gs>
              <a:gs pos="100000">
                <a:srgbClr val="01D393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txBody>
          <a:bodyPr rtlCol="0" anchor="t">
            <a:noAutofit/>
          </a:bodyPr>
          <a:lstStyle/>
          <a:p>
            <a:pPr marL="0" marR="0" lvl="0" indent="0" algn="ctr" defTabSz="91421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97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hdr="0" dt="0"/>
  <p:txStyles>
    <p:titleStyle>
      <a:lvl1pPr algn="ctr" defTabSz="914099" rtl="0" eaLnBrk="1" fontAlgn="ctr" latinLnBrk="0" hangingPunct="1">
        <a:lnSpc>
          <a:spcPct val="110000"/>
        </a:lnSpc>
        <a:spcBef>
          <a:spcPct val="0"/>
        </a:spcBef>
        <a:buNone/>
        <a:defRPr sz="3200" b="1" i="0" kern="1200" cap="all" spc="400" baseline="0">
          <a:solidFill>
            <a:schemeClr val="bg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0" indent="0" algn="l" defTabSz="914099" rtl="0" eaLnBrk="1" fontAlgn="ctr" latinLnBrk="0" hangingPunct="1">
        <a:lnSpc>
          <a:spcPct val="110000"/>
        </a:lnSpc>
        <a:spcBef>
          <a:spcPts val="250"/>
        </a:spcBef>
        <a:spcAft>
          <a:spcPts val="0"/>
        </a:spcAft>
        <a:buClr>
          <a:schemeClr val="bg1"/>
        </a:buClr>
        <a:buSzPct val="60000"/>
        <a:buFont typeface="System Font Regular"/>
        <a:buNone/>
        <a:defRPr sz="2000" b="0" i="0" kern="1200" spc="20" baseline="0">
          <a:solidFill>
            <a:schemeClr val="bg1"/>
          </a:solidFill>
          <a:latin typeface="DT Flow Light" pitchFamily="2" charset="77"/>
          <a:ea typeface="+mn-ea"/>
          <a:cs typeface="Calibri Light" panose="020F0302020204030204" pitchFamily="34" charset="0"/>
        </a:defRPr>
      </a:lvl1pPr>
      <a:lvl2pPr marL="457048" indent="0" algn="l" defTabSz="914099" rtl="0" eaLnBrk="1" fontAlgn="ctr" latinLnBrk="0" hangingPunct="1">
        <a:lnSpc>
          <a:spcPct val="110000"/>
        </a:lnSpc>
        <a:spcBef>
          <a:spcPts val="250"/>
        </a:spcBef>
        <a:spcAft>
          <a:spcPts val="0"/>
        </a:spcAft>
        <a:buClr>
          <a:schemeClr val="bg1"/>
        </a:buClr>
        <a:buSzPct val="60000"/>
        <a:buFont typeface="System Font Regular"/>
        <a:buNone/>
        <a:defRPr sz="2000" b="0" i="0" kern="1200" spc="20" baseline="0">
          <a:solidFill>
            <a:schemeClr val="bg1"/>
          </a:solidFill>
          <a:latin typeface="DT Flow Light" pitchFamily="2" charset="77"/>
          <a:ea typeface="+mn-ea"/>
          <a:cs typeface="Calibri Light" panose="020F0302020204030204" pitchFamily="34" charset="0"/>
        </a:defRPr>
      </a:lvl2pPr>
      <a:lvl3pPr marL="914099" indent="0" algn="l" defTabSz="914099" rtl="0" eaLnBrk="1" fontAlgn="ctr" latinLnBrk="0" hangingPunct="1">
        <a:lnSpc>
          <a:spcPct val="110000"/>
        </a:lnSpc>
        <a:spcBef>
          <a:spcPts val="250"/>
        </a:spcBef>
        <a:spcAft>
          <a:spcPts val="0"/>
        </a:spcAft>
        <a:buClr>
          <a:schemeClr val="bg1"/>
        </a:buClr>
        <a:buSzPct val="60000"/>
        <a:buFont typeface="System Font Regular"/>
        <a:buNone/>
        <a:defRPr sz="1800" b="0" i="0" kern="1200" spc="20" baseline="0">
          <a:solidFill>
            <a:schemeClr val="bg1"/>
          </a:solidFill>
          <a:latin typeface="DT Flow Light" pitchFamily="2" charset="77"/>
          <a:ea typeface="+mn-ea"/>
          <a:cs typeface="Calibri Light" panose="020F0302020204030204" pitchFamily="34" charset="0"/>
        </a:defRPr>
      </a:lvl3pPr>
      <a:lvl4pPr marL="1371147" indent="0" algn="l" defTabSz="914099" rtl="0" eaLnBrk="1" fontAlgn="ctr" latinLnBrk="0" hangingPunct="1">
        <a:lnSpc>
          <a:spcPct val="110000"/>
        </a:lnSpc>
        <a:spcBef>
          <a:spcPts val="250"/>
        </a:spcBef>
        <a:spcAft>
          <a:spcPts val="0"/>
        </a:spcAft>
        <a:buClr>
          <a:schemeClr val="bg1"/>
        </a:buClr>
        <a:buSzPct val="60000"/>
        <a:buFont typeface="System Font Regular"/>
        <a:buNone/>
        <a:defRPr sz="1400" b="0" i="0" kern="1200" spc="20" baseline="0">
          <a:solidFill>
            <a:schemeClr val="bg1"/>
          </a:solidFill>
          <a:latin typeface="DT Flow Light" pitchFamily="2" charset="77"/>
          <a:ea typeface="+mn-ea"/>
          <a:cs typeface="Calibri Light" panose="020F0302020204030204" pitchFamily="34" charset="0"/>
        </a:defRPr>
      </a:lvl4pPr>
      <a:lvl5pPr marL="1828194" indent="0" algn="l" defTabSz="914099" rtl="0" eaLnBrk="1" fontAlgn="ctr" latinLnBrk="0" hangingPunct="1">
        <a:lnSpc>
          <a:spcPct val="110000"/>
        </a:lnSpc>
        <a:spcBef>
          <a:spcPts val="250"/>
        </a:spcBef>
        <a:spcAft>
          <a:spcPts val="0"/>
        </a:spcAft>
        <a:buClr>
          <a:schemeClr val="bg1"/>
        </a:buClr>
        <a:buSzPct val="60000"/>
        <a:buFont typeface="System Font Regular"/>
        <a:buNone/>
        <a:defRPr sz="1400" b="0" i="0" kern="1200" spc="20" baseline="0">
          <a:solidFill>
            <a:schemeClr val="bg1"/>
          </a:solidFill>
          <a:latin typeface="DT Flow Light" pitchFamily="2" charset="77"/>
          <a:ea typeface="+mn-ea"/>
          <a:cs typeface="Calibri Light" panose="020F0302020204030204" pitchFamily="34" charset="0"/>
        </a:defRPr>
      </a:lvl5pPr>
      <a:lvl6pPr marL="2513769" indent="-228524" algn="l" defTabSz="9140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16" indent="-228524" algn="l" defTabSz="9140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64" indent="-228524" algn="l" defTabSz="9140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13" indent="-228524" algn="l" defTabSz="91409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8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9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7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95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42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92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40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88" algn="l" defTabSz="91409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>
          <p15:clr>
            <a:srgbClr val="A4A3A4"/>
          </p15:clr>
        </p15:guide>
        <p15:guide id="2" pos="108">
          <p15:clr>
            <a:srgbClr val="A4A3A4"/>
          </p15:clr>
        </p15:guide>
        <p15:guide id="3" orient="horz" pos="861">
          <p15:clr>
            <a:srgbClr val="A4A3A4"/>
          </p15:clr>
        </p15:guide>
        <p15:guide id="4" orient="horz" pos="604">
          <p15:clr>
            <a:srgbClr val="FDE53C"/>
          </p15:clr>
        </p15:guide>
        <p15:guide id="6" pos="1809">
          <p15:clr>
            <a:srgbClr val="A4A3A4"/>
          </p15:clr>
        </p15:guide>
        <p15:guide id="7" pos="132">
          <p15:clr>
            <a:srgbClr val="F26B43"/>
          </p15:clr>
        </p15:guide>
        <p15:guide id="8" pos="1788">
          <p15:clr>
            <a:srgbClr val="F26B43"/>
          </p15:clr>
        </p15:guide>
        <p15:guide id="9" pos="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445DA9-5672-5C14-0590-E3862D36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9" y="2703532"/>
            <a:ext cx="7059705" cy="553998"/>
          </a:xfrm>
        </p:spPr>
        <p:txBody>
          <a:bodyPr/>
          <a:lstStyle/>
          <a:p>
            <a:r>
              <a:rPr lang="en-US" sz="3600" b="1" dirty="0">
                <a:latin typeface="Bernina Sans Offc Extrabold"/>
              </a:rPr>
              <a:t>Platform Engineering in Action 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C858B3F-7974-8653-1EBA-E331AD630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20" y="4018753"/>
            <a:ext cx="6283226" cy="1557519"/>
          </a:xfrm>
        </p:spPr>
        <p:txBody>
          <a:bodyPr vert="horz" wrap="square" lIns="91440" tIns="180000" rIns="91440" bIns="45720" rtlCol="0" anchor="t">
            <a:spAutoFit/>
          </a:bodyPr>
          <a:lstStyle/>
          <a:p>
            <a:pPr algn="just"/>
            <a:r>
              <a:rPr lang="de-AT" dirty="0">
                <a:latin typeface="Bernina Sans Offc"/>
              </a:rPr>
              <a:t>Vamos a simplificar la </a:t>
            </a:r>
            <a:r>
              <a:rPr lang="de-AT" err="1">
                <a:latin typeface="Bernina Sans Offc"/>
              </a:rPr>
              <a:t>vida</a:t>
            </a:r>
            <a:r>
              <a:rPr lang="es-ES_tradnl" dirty="0">
                <a:latin typeface="Bernina Sans Offc"/>
              </a:rPr>
              <a:t> de nuestros equipos de desarrollo con una reducción drástica del tiempo de </a:t>
            </a:r>
            <a:r>
              <a:rPr lang="es-ES_tradnl" err="1">
                <a:latin typeface="Bernina Sans Offc"/>
              </a:rPr>
              <a:t>OnBoarding</a:t>
            </a:r>
            <a:r>
              <a:rPr lang="es-ES_tradnl" dirty="0">
                <a:latin typeface="Bernina Sans Offc"/>
              </a:rPr>
              <a:t> de una nueva aplicación. </a:t>
            </a:r>
            <a:endParaRPr lang="en-US"/>
          </a:p>
          <a:p>
            <a:endParaRPr lang="de-AT" sz="2400" i="1">
              <a:latin typeface="Bernina Sans Offc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2C5380-93C3-3FB8-F8D4-B846B61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7003" y="2063800"/>
            <a:ext cx="2697690" cy="246221"/>
          </a:xfrm>
        </p:spPr>
        <p:txBody>
          <a:bodyPr/>
          <a:lstStyle/>
          <a:p>
            <a:r>
              <a:rPr lang="en-US" b="1" dirty="0">
                <a:latin typeface="Bernina Sans"/>
                <a:cs typeface="Calibri Light"/>
              </a:rPr>
              <a:t>Pere Sureda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1C7938-FC74-DB72-4DEE-D83072FD7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47003" y="2315455"/>
            <a:ext cx="3020419" cy="1669688"/>
          </a:xfrm>
        </p:spPr>
        <p:txBody>
          <a:bodyPr/>
          <a:lstStyle/>
          <a:p>
            <a:r>
              <a:rPr lang="en-US" dirty="0">
                <a:latin typeface="Bernina Sans Offc"/>
              </a:rPr>
              <a:t>Principal Platform Engineer</a:t>
            </a:r>
          </a:p>
          <a:p>
            <a:r>
              <a:rPr lang="en-US" dirty="0">
                <a:latin typeface="Bernina Sans Offc"/>
              </a:rPr>
              <a:t>Dynatrace – Mallorca</a:t>
            </a:r>
          </a:p>
          <a:p>
            <a:r>
              <a:rPr lang="en-US" dirty="0">
                <a:latin typeface="Bernina Sans Offc"/>
              </a:rPr>
              <a:t>github.com/</a:t>
            </a:r>
            <a:r>
              <a:rPr lang="en-US" dirty="0" err="1">
                <a:latin typeface="Bernina Sans Offc"/>
              </a:rPr>
              <a:t>peresureda</a:t>
            </a:r>
            <a:endParaRPr lang="en-US" dirty="0" err="1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Bernina Sans Offc"/>
            </a:endParaRPr>
          </a:p>
        </p:txBody>
      </p:sp>
      <p:pic>
        <p:nvPicPr>
          <p:cNvPr id="19" name="Picture Placeholder 18" descr="A person with a beard&#10;&#10;Description automatically generated">
            <a:extLst>
              <a:ext uri="{FF2B5EF4-FFF2-40B4-BE49-F238E27FC236}">
                <a16:creationId xmlns:a16="http://schemas.microsoft.com/office/drawing/2014/main" id="{138540D3-78BA-3581-DFEC-22C96A4E3C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8947" r="8947"/>
          <a:stretch/>
        </p:blipFill>
        <p:spPr>
          <a:xfrm>
            <a:off x="7587872" y="1808601"/>
            <a:ext cx="1284541" cy="1284541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ABE2464-09AD-03A6-1509-101DF000DE36}"/>
              </a:ext>
            </a:extLst>
          </p:cNvPr>
          <p:cNvGrpSpPr/>
          <p:nvPr/>
        </p:nvGrpSpPr>
        <p:grpSpPr>
          <a:xfrm>
            <a:off x="7585297" y="3897456"/>
            <a:ext cx="1684507" cy="1791194"/>
            <a:chOff x="1179970" y="660842"/>
            <a:chExt cx="1684507" cy="179119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106DB61-0DF4-41DD-B3F4-18A9A2DCAD69}"/>
                </a:ext>
              </a:extLst>
            </p:cNvPr>
            <p:cNvSpPr/>
            <p:nvPr/>
          </p:nvSpPr>
          <p:spPr>
            <a:xfrm>
              <a:off x="1179970" y="660842"/>
              <a:ext cx="1684507" cy="1791194"/>
            </a:xfrm>
            <a:prstGeom prst="roundRect">
              <a:avLst>
                <a:gd name="adj" fmla="val 7476"/>
              </a:avLst>
            </a:prstGeom>
            <a:solidFill>
              <a:schemeClr val="bg1"/>
            </a:solidFill>
            <a:ln>
              <a:noFill/>
            </a:ln>
            <a:effectLst>
              <a:outerShdw blurRad="235545" sx="104000" sy="104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  <a:p>
              <a:pPr algn="ctr"/>
              <a:r>
                <a:rPr lang="en-US" sz="900" spc="150" dirty="0">
                  <a:solidFill>
                    <a:schemeClr val="accent1"/>
                  </a:solidFill>
                </a:rPr>
                <a:t>LinkedIn </a:t>
              </a:r>
            </a:p>
          </p:txBody>
        </p:sp>
        <p:pic>
          <p:nvPicPr>
            <p:cNvPr id="24" name="Picture 23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83A1C914-EAC5-C38B-6577-1E5F69639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2" y="870684"/>
              <a:ext cx="1242546" cy="130813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C64219-39C6-9ED3-C0FD-2FCE117EC552}"/>
              </a:ext>
            </a:extLst>
          </p:cNvPr>
          <p:cNvGrpSpPr/>
          <p:nvPr/>
        </p:nvGrpSpPr>
        <p:grpSpPr>
          <a:xfrm>
            <a:off x="9984466" y="3897457"/>
            <a:ext cx="1684507" cy="1791194"/>
            <a:chOff x="3971456" y="713655"/>
            <a:chExt cx="1684507" cy="199489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487CF1D-58D3-5778-886D-253D2A09EB6E}"/>
                </a:ext>
              </a:extLst>
            </p:cNvPr>
            <p:cNvSpPr/>
            <p:nvPr/>
          </p:nvSpPr>
          <p:spPr>
            <a:xfrm>
              <a:off x="3971456" y="713655"/>
              <a:ext cx="1684507" cy="1994896"/>
            </a:xfrm>
            <a:prstGeom prst="roundRect">
              <a:avLst>
                <a:gd name="adj" fmla="val 7476"/>
              </a:avLst>
            </a:prstGeom>
            <a:solidFill>
              <a:schemeClr val="bg1"/>
            </a:solidFill>
            <a:ln>
              <a:noFill/>
            </a:ln>
            <a:effectLst>
              <a:outerShdw blurRad="235545" sx="104000" sy="104000" algn="ctr" rotWithShape="0">
                <a:srgbClr val="000000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t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spc="150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 descr="A qr code on a white background&#10;&#10;Description automatically generated">
              <a:extLst>
                <a:ext uri="{FF2B5EF4-FFF2-40B4-BE49-F238E27FC236}">
                  <a16:creationId xmlns:a16="http://schemas.microsoft.com/office/drawing/2014/main" id="{79B8F57D-FA86-4FE3-C25D-8D7620AC9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14848" y="902657"/>
              <a:ext cx="1397158" cy="1408664"/>
            </a:xfrm>
            <a:prstGeom prst="rect">
              <a:avLst/>
            </a:prstGeom>
          </p:spPr>
        </p:pic>
      </p:grp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892721-3BA7-B75A-C587-47E5A76D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866" y="5352342"/>
            <a:ext cx="1028229" cy="3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E53977C2-C2F1-9889-E16A-4969EFE8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0020" y="-14037"/>
            <a:ext cx="12212020" cy="68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 dirty="0">
                <a:solidFill>
                  <a:srgbClr val="FFFFFF"/>
                </a:solidFill>
                <a:latin typeface="DT Flow Extrabold"/>
              </a:rPr>
              <a:t> ¿ Como empezamos ?</a:t>
            </a:r>
            <a:endParaRPr lang="en-A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820701-BD54-4ED7-4628-FEC9DB60CB0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65" y="1735394"/>
            <a:ext cx="693944" cy="622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38811-A804-984E-D68A-BB143EE60A2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7739" y="2635479"/>
            <a:ext cx="551596" cy="59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FABBB-A014-E428-FBF1-11B23D6026F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6600" y="3508875"/>
            <a:ext cx="613874" cy="631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805069-4761-5488-7F1D-59B1C59328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6044" y="4522939"/>
            <a:ext cx="667253" cy="667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8970D9-1BE7-1C0B-8FAE-EA2A94F37D64}"/>
              </a:ext>
            </a:extLst>
          </p:cNvPr>
          <p:cNvSpPr txBox="1"/>
          <p:nvPr/>
        </p:nvSpPr>
        <p:spPr>
          <a:xfrm>
            <a:off x="2569882" y="1862112"/>
            <a:ext cx="80682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Pain Points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6215BB-20BD-5D06-CA3E-859F6A97EA0B}"/>
              </a:ext>
            </a:extLst>
          </p:cNvPr>
          <p:cNvSpPr txBox="1"/>
          <p:nvPr/>
        </p:nvSpPr>
        <p:spPr>
          <a:xfrm>
            <a:off x="2569882" y="2736674"/>
            <a:ext cx="80682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b="1" dirty="0">
                <a:ea typeface="Calibri"/>
                <a:cs typeface="Calibri"/>
              </a:rPr>
              <a:t>KPIs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7CA443-D670-3498-2D86-2CEAE4CDA3BD}"/>
              </a:ext>
            </a:extLst>
          </p:cNvPr>
          <p:cNvSpPr txBox="1"/>
          <p:nvPr/>
        </p:nvSpPr>
        <p:spPr>
          <a:xfrm>
            <a:off x="2569882" y="3603548"/>
            <a:ext cx="80682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User/Dev Experience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E2258-3908-5C9A-3C4A-755CD1262935}"/>
              </a:ext>
            </a:extLst>
          </p:cNvPr>
          <p:cNvSpPr txBox="1"/>
          <p:nvPr/>
        </p:nvSpPr>
        <p:spPr>
          <a:xfrm>
            <a:off x="2569882" y="4622867"/>
            <a:ext cx="80682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</a:rPr>
              <a:t>Monitorización</a:t>
            </a:r>
          </a:p>
        </p:txBody>
      </p:sp>
    </p:spTree>
    <p:extLst>
      <p:ext uri="{BB962C8B-B14F-4D97-AF65-F5344CB8AC3E}">
        <p14:creationId xmlns:p14="http://schemas.microsoft.com/office/powerpoint/2010/main" val="48869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>
            <a:extLst>
              <a:ext uri="{FF2B5EF4-FFF2-40B4-BE49-F238E27FC236}">
                <a16:creationId xmlns:a16="http://schemas.microsoft.com/office/drawing/2014/main" id="{E53977C2-C2F1-9889-E16A-4969EFE8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0020" y="-14037"/>
            <a:ext cx="12212020" cy="687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>
                <a:solidFill>
                  <a:srgbClr val="FFFFFF"/>
                </a:solidFill>
                <a:latin typeface="DT Flow Extrabold"/>
              </a:rPr>
              <a:t>How to Build a Successful Platform?</a:t>
            </a:r>
            <a:endParaRPr lang="en-A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820701-BD54-4ED7-4628-FEC9DB60CB0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6565" y="1735394"/>
            <a:ext cx="693944" cy="622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38811-A804-984E-D68A-BB143EE60A2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7739" y="2635479"/>
            <a:ext cx="551596" cy="596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3FABBB-A014-E428-FBF1-11B23D6026F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6600" y="3508875"/>
            <a:ext cx="613874" cy="6316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ECE89A-F030-0C5F-049B-506ACF03C3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4394" y="4417858"/>
            <a:ext cx="578286" cy="640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805069-4761-5488-7F1D-59B1C593282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121212"/>
              </a:clrFrom>
              <a:clrTo>
                <a:srgbClr val="12121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9911" y="5335739"/>
            <a:ext cx="667253" cy="6672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D8970D9-1BE7-1C0B-8FAE-EA2A94F37D64}"/>
              </a:ext>
            </a:extLst>
          </p:cNvPr>
          <p:cNvSpPr txBox="1"/>
          <p:nvPr/>
        </p:nvSpPr>
        <p:spPr>
          <a:xfrm>
            <a:off x="2569882" y="1862112"/>
            <a:ext cx="806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Find</a:t>
            </a:r>
            <a:r>
              <a:rPr lang="en-US" sz="2400" spc="400">
                <a:solidFill>
                  <a:schemeClr val="bg1"/>
                </a:solidFill>
                <a:latin typeface="DT Flow Extrabold"/>
              </a:rPr>
              <a:t> </a:t>
            </a:r>
            <a:r>
              <a:rPr lang="en-US" sz="2400">
                <a:solidFill>
                  <a:schemeClr val="bg1"/>
                </a:solidFill>
              </a:rPr>
              <a:t>the </a:t>
            </a:r>
            <a:r>
              <a:rPr lang="en-US" sz="2400" b="1">
                <a:solidFill>
                  <a:schemeClr val="bg1"/>
                </a:solidFill>
              </a:rPr>
              <a:t>pain</a:t>
            </a:r>
            <a:r>
              <a:rPr lang="en-US" sz="2400">
                <a:solidFill>
                  <a:schemeClr val="bg1"/>
                </a:solidFill>
              </a:rPr>
              <a:t> points and </a:t>
            </a:r>
            <a:r>
              <a:rPr lang="en-US" sz="2400" b="1">
                <a:solidFill>
                  <a:schemeClr val="bg1"/>
                </a:solidFill>
              </a:rPr>
              <a:t>needs</a:t>
            </a:r>
            <a:r>
              <a:rPr lang="en-US" sz="2400">
                <a:solidFill>
                  <a:schemeClr val="bg1"/>
                </a:solidFill>
              </a:rPr>
              <a:t> of your </a:t>
            </a:r>
            <a:r>
              <a:rPr lang="en-US" sz="2400" b="1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6215BB-20BD-5D06-CA3E-859F6A97EA0B}"/>
              </a:ext>
            </a:extLst>
          </p:cNvPr>
          <p:cNvSpPr txBox="1"/>
          <p:nvPr/>
        </p:nvSpPr>
        <p:spPr>
          <a:xfrm>
            <a:off x="2569882" y="2736674"/>
            <a:ext cx="806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b="1"/>
              <a:t>Have</a:t>
            </a:r>
            <a:r>
              <a:rPr lang="en-US"/>
              <a:t> a clear </a:t>
            </a:r>
            <a:r>
              <a:rPr lang="en-US" b="1"/>
              <a:t>mission</a:t>
            </a:r>
            <a:r>
              <a:rPr lang="en-US"/>
              <a:t> with measurable </a:t>
            </a:r>
            <a:r>
              <a:rPr lang="en-US" b="1"/>
              <a:t>KPIs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7CA443-D670-3498-2D86-2CEAE4CDA3BD}"/>
              </a:ext>
            </a:extLst>
          </p:cNvPr>
          <p:cNvSpPr txBox="1"/>
          <p:nvPr/>
        </p:nvSpPr>
        <p:spPr>
          <a:xfrm>
            <a:off x="2569882" y="3603548"/>
            <a:ext cx="806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Design</a:t>
            </a:r>
            <a:r>
              <a:rPr lang="en-US" sz="2400" dirty="0">
                <a:solidFill>
                  <a:schemeClr val="bg1"/>
                </a:solidFill>
              </a:rPr>
              <a:t> for a good </a:t>
            </a:r>
            <a:r>
              <a:rPr lang="en-US" sz="2400" b="1" dirty="0">
                <a:solidFill>
                  <a:schemeClr val="bg1"/>
                </a:solidFill>
              </a:rPr>
              <a:t>User/Dev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Experience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D1E52-5335-2C83-779F-C5A20E4F4B70}"/>
              </a:ext>
            </a:extLst>
          </p:cNvPr>
          <p:cNvSpPr txBox="1"/>
          <p:nvPr/>
        </p:nvSpPr>
        <p:spPr>
          <a:xfrm>
            <a:off x="2569882" y="4553474"/>
            <a:ext cx="806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Start</a:t>
            </a:r>
            <a:r>
              <a:rPr lang="en-US" sz="2400" dirty="0">
                <a:solidFill>
                  <a:schemeClr val="bg1"/>
                </a:solidFill>
              </a:rPr>
              <a:t> with the TVP (</a:t>
            </a:r>
            <a:r>
              <a:rPr lang="en-US" sz="2400" b="1" dirty="0">
                <a:solidFill>
                  <a:schemeClr val="bg1"/>
                </a:solidFill>
              </a:rPr>
              <a:t>Thinnest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Viable</a:t>
            </a:r>
            <a:r>
              <a:rPr lang="en-US" sz="2400" dirty="0">
                <a:solidFill>
                  <a:schemeClr val="bg1"/>
                </a:solidFill>
              </a:rPr>
              <a:t> Platform)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E2258-3908-5C9A-3C4A-755CD1262935}"/>
              </a:ext>
            </a:extLst>
          </p:cNvPr>
          <p:cNvSpPr txBox="1"/>
          <p:nvPr/>
        </p:nvSpPr>
        <p:spPr>
          <a:xfrm>
            <a:off x="2569882" y="5503400"/>
            <a:ext cx="8068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Make</a:t>
            </a:r>
            <a:r>
              <a:rPr lang="en-US" sz="2400" dirty="0">
                <a:solidFill>
                  <a:schemeClr val="bg1"/>
                </a:solidFill>
              </a:rPr>
              <a:t> everything </a:t>
            </a:r>
            <a:r>
              <a:rPr lang="en-US" sz="2400" b="1" dirty="0">
                <a:solidFill>
                  <a:schemeClr val="bg1"/>
                </a:solidFill>
              </a:rPr>
              <a:t>observable</a:t>
            </a:r>
          </a:p>
        </p:txBody>
      </p:sp>
    </p:spTree>
    <p:extLst>
      <p:ext uri="{BB962C8B-B14F-4D97-AF65-F5344CB8AC3E}">
        <p14:creationId xmlns:p14="http://schemas.microsoft.com/office/powerpoint/2010/main" val="230616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 dirty="0">
                <a:solidFill>
                  <a:srgbClr val="FFFFFF"/>
                </a:solidFill>
                <a:latin typeface="DT Flow Extrabold"/>
              </a:rPr>
              <a:t>Nuestro Use Case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E954E-9EE5-5FC9-5C0F-8ECFF311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43" y="1654390"/>
            <a:ext cx="10924516" cy="39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 dirty="0">
                <a:solidFill>
                  <a:srgbClr val="FFFFFF"/>
                </a:solidFill>
                <a:latin typeface="DT Flow Extrabold"/>
              </a:rPr>
              <a:t>Backstage</a:t>
            </a:r>
          </a:p>
        </p:txBody>
      </p:sp>
      <p:pic>
        <p:nvPicPr>
          <p:cNvPr id="4" name="Picture 3" descr="A screenshot of a device&#10;&#10;Description automatically generated">
            <a:extLst>
              <a:ext uri="{FF2B5EF4-FFF2-40B4-BE49-F238E27FC236}">
                <a16:creationId xmlns:a16="http://schemas.microsoft.com/office/drawing/2014/main" id="{B94DA720-DA40-2CD5-FB7E-D8EEE9F8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8" y="4055973"/>
            <a:ext cx="11663882" cy="2450431"/>
          </a:xfrm>
          <a:prstGeom prst="rect">
            <a:avLst/>
          </a:prstGeom>
        </p:spPr>
      </p:pic>
      <p:pic>
        <p:nvPicPr>
          <p:cNvPr id="5" name="Picture 4" descr="A screenshot of a software application&#10;&#10;Description automatically generated">
            <a:extLst>
              <a:ext uri="{FF2B5EF4-FFF2-40B4-BE49-F238E27FC236}">
                <a16:creationId xmlns:a16="http://schemas.microsoft.com/office/drawing/2014/main" id="{1F1618F2-7579-FAA4-34A8-0EB7AF050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12" y="884645"/>
            <a:ext cx="2988210" cy="2983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B22974-E0D9-D428-4C58-EE16187E0CDB}"/>
              </a:ext>
            </a:extLst>
          </p:cNvPr>
          <p:cNvSpPr txBox="1"/>
          <p:nvPr/>
        </p:nvSpPr>
        <p:spPr>
          <a:xfrm>
            <a:off x="3860000" y="1401894"/>
            <a:ext cx="3986633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Backstage Software Catalog</a:t>
            </a:r>
            <a:endParaRPr lang="en-US" dirty="0"/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Backstage Software Templates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rgbClr val="FFFFFF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rgbClr val="E3E3E3"/>
                </a:solidFill>
                <a:latin typeface="system-ui"/>
                <a:cs typeface="Calibri"/>
              </a:rPr>
              <a:t>TechDocs</a:t>
            </a: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 Documentation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4F36E60-C761-0CF6-57DD-3CE5F154C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376" y="946984"/>
            <a:ext cx="3370435" cy="28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 dirty="0">
                <a:solidFill>
                  <a:srgbClr val="FFFFFF"/>
                </a:solidFill>
                <a:latin typeface="DT Flow Extrabold"/>
              </a:rPr>
              <a:t>App Deployment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98DF25-61DA-1D38-FDFB-0D648756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017" y="1227169"/>
            <a:ext cx="6776142" cy="11821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1D44BD-B43E-43C7-EA77-1306E7887FD3}"/>
              </a:ext>
            </a:extLst>
          </p:cNvPr>
          <p:cNvSpPr txBox="1"/>
          <p:nvPr/>
        </p:nvSpPr>
        <p:spPr>
          <a:xfrm>
            <a:off x="6779742" y="3687894"/>
            <a:ext cx="3986633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Helm Chart Template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rgbClr val="E3E3E3"/>
                </a:solidFill>
                <a:latin typeface="system-ui"/>
                <a:cs typeface="Calibri"/>
              </a:rPr>
              <a:t>Jenkinsfile</a:t>
            </a:r>
            <a:endParaRPr lang="en-US">
              <a:solidFill>
                <a:srgbClr val="E3E3E3"/>
              </a:solidFill>
              <a:latin typeface="system-ui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rgbClr val="FFFFFF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Renovate/Semantic Release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2753C2F-F610-FB3F-630F-A19DD2128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26" y="2902060"/>
            <a:ext cx="46291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7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>
            <a:extLst>
              <a:ext uri="{FF2B5EF4-FFF2-40B4-BE49-F238E27FC236}">
                <a16:creationId xmlns:a16="http://schemas.microsoft.com/office/drawing/2014/main" id="{91860327-B865-3560-E857-45A9FE565AF5}"/>
              </a:ext>
            </a:extLst>
          </p:cNvPr>
          <p:cNvSpPr txBox="1">
            <a:spLocks/>
          </p:cNvSpPr>
          <p:nvPr/>
        </p:nvSpPr>
        <p:spPr>
          <a:xfrm>
            <a:off x="26503" y="445535"/>
            <a:ext cx="12165497" cy="67488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pc="400" dirty="0" err="1">
                <a:solidFill>
                  <a:srgbClr val="FFFFFF"/>
                </a:solidFill>
                <a:latin typeface="DT Flow Extrabold"/>
              </a:rPr>
              <a:t>Crossplane</a:t>
            </a:r>
          </a:p>
        </p:txBody>
      </p:sp>
      <p:pic>
        <p:nvPicPr>
          <p:cNvPr id="2" name="Picture 1" descr="How to Create Ephemeral Environments using Crossplane and ArgoCD?">
            <a:extLst>
              <a:ext uri="{FF2B5EF4-FFF2-40B4-BE49-F238E27FC236}">
                <a16:creationId xmlns:a16="http://schemas.microsoft.com/office/drawing/2014/main" id="{5E7FF987-0F91-0933-CBDF-50999494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459" y="1270186"/>
            <a:ext cx="4297378" cy="225041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0706A6-19B3-E648-0E9B-C3FA301F4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62" y="2107948"/>
            <a:ext cx="4381972" cy="3170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1680AA-EF38-410E-D2E6-E38428F8CCA6}"/>
              </a:ext>
            </a:extLst>
          </p:cNvPr>
          <p:cNvSpPr txBox="1"/>
          <p:nvPr/>
        </p:nvSpPr>
        <p:spPr>
          <a:xfrm>
            <a:off x="7436119" y="3959498"/>
            <a:ext cx="3986633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>
                <a:solidFill>
                  <a:srgbClr val="E3E3E3"/>
                </a:solidFill>
                <a:latin typeface="system-ui"/>
                <a:cs typeface="Calibri"/>
              </a:rPr>
              <a:t>Crossplane</a:t>
            </a: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 Providers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Compositions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rgbClr val="FFFFFF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E3E3E3"/>
                </a:solidFill>
                <a:latin typeface="system-ui"/>
                <a:cs typeface="Calibri"/>
              </a:rPr>
              <a:t>Managed Resources</a:t>
            </a:r>
          </a:p>
          <a:p>
            <a:pPr marL="342900" indent="-342900">
              <a:buFont typeface="Calibri"/>
              <a:buChar char="-"/>
            </a:pPr>
            <a:endParaRPr lang="en-US" sz="24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1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487CF1D-58D3-5778-886D-253D2A09EB6E}"/>
              </a:ext>
            </a:extLst>
          </p:cNvPr>
          <p:cNvSpPr/>
          <p:nvPr/>
        </p:nvSpPr>
        <p:spPr>
          <a:xfrm>
            <a:off x="2971048" y="4030829"/>
            <a:ext cx="3947873" cy="2432480"/>
          </a:xfrm>
          <a:prstGeom prst="roundRect">
            <a:avLst>
              <a:gd name="adj" fmla="val 7476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u="none" strike="noStrike" kern="1200" cap="none" spc="150" normalizeH="0" baseline="0" noProof="0" dirty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DT Flow Text V1.011" pitchFamily="2" charset="77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445DA9-5672-5C14-0590-E3862D3695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9" y="2703532"/>
            <a:ext cx="7059705" cy="553998"/>
          </a:xfrm>
        </p:spPr>
        <p:txBody>
          <a:bodyPr/>
          <a:lstStyle/>
          <a:p>
            <a:r>
              <a:rPr lang="en-US" sz="3600" dirty="0" err="1">
                <a:latin typeface="Bernina Sans Offc Extrabold"/>
              </a:rPr>
              <a:t>Gràcies</a:t>
            </a:r>
            <a:r>
              <a:rPr lang="en-US" sz="3600" dirty="0">
                <a:latin typeface="Bernina Sans Offc Extrabold"/>
              </a:rPr>
              <a:t>!!!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2C5380-93C3-3FB8-F8D4-B846B61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47003" y="2063800"/>
            <a:ext cx="2697690" cy="246221"/>
          </a:xfrm>
        </p:spPr>
        <p:txBody>
          <a:bodyPr/>
          <a:lstStyle/>
          <a:p>
            <a:r>
              <a:rPr lang="en-US" b="1" dirty="0">
                <a:latin typeface="Bernina Sans"/>
                <a:cs typeface="Calibri Light"/>
              </a:rPr>
              <a:t>Pere Sureda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81C7938-FC74-DB72-4DEE-D83072FD7B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47003" y="2315455"/>
            <a:ext cx="3020419" cy="1384995"/>
          </a:xfrm>
        </p:spPr>
        <p:txBody>
          <a:bodyPr/>
          <a:lstStyle/>
          <a:p>
            <a:r>
              <a:rPr lang="en-US" dirty="0">
                <a:latin typeface="Bernina Sans Offc"/>
              </a:rPr>
              <a:t>Principal Platform Engineer</a:t>
            </a:r>
          </a:p>
          <a:p>
            <a:r>
              <a:rPr lang="en-US" dirty="0">
                <a:latin typeface="Bernina Sans Offc"/>
              </a:rPr>
              <a:t>Dynatrace - Mallorca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Bernina Sans Offc"/>
            </a:endParaRPr>
          </a:p>
        </p:txBody>
      </p:sp>
      <p:pic>
        <p:nvPicPr>
          <p:cNvPr id="19" name="Picture Placeholder 18" descr="A person with a beard&#10;&#10;Description automatically generated">
            <a:extLst>
              <a:ext uri="{FF2B5EF4-FFF2-40B4-BE49-F238E27FC236}">
                <a16:creationId xmlns:a16="http://schemas.microsoft.com/office/drawing/2014/main" id="{138540D3-78BA-3581-DFEC-22C96A4E3C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8947" r="8947"/>
          <a:stretch/>
        </p:blipFill>
        <p:spPr>
          <a:xfrm>
            <a:off x="7587872" y="1808601"/>
            <a:ext cx="1284541" cy="1284541"/>
          </a:xfrm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3A1C914-EAC5-C38B-6577-1E5F69639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74" y="4389715"/>
            <a:ext cx="1604684" cy="1685365"/>
          </a:xfrm>
          <a:prstGeom prst="rect">
            <a:avLst/>
          </a:prstGeom>
        </p:spPr>
      </p:pic>
      <p:pic>
        <p:nvPicPr>
          <p:cNvPr id="27" name="Picture 26" descr="A qr code with a dinosaur&#10;&#10;Description automatically generated">
            <a:extLst>
              <a:ext uri="{FF2B5EF4-FFF2-40B4-BE49-F238E27FC236}">
                <a16:creationId xmlns:a16="http://schemas.microsoft.com/office/drawing/2014/main" id="{D55CD3BC-F2E5-3CD1-0290-3C79902E5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409" y="4263153"/>
            <a:ext cx="1964393" cy="194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3949"/>
      </p:ext>
    </p:extLst>
  </p:cSld>
  <p:clrMapOvr>
    <a:masterClrMapping/>
  </p:clrMapOvr>
</p:sld>
</file>

<file path=ppt/theme/theme1.xml><?xml version="1.0" encoding="utf-8"?>
<a:theme xmlns:a="http://schemas.openxmlformats.org/drawingml/2006/main" name="Basic Template (Light)">
  <a:themeElements>
    <a:clrScheme name="Custom 25">
      <a:dk1>
        <a:srgbClr val="00092F"/>
      </a:dk1>
      <a:lt1>
        <a:srgbClr val="FFFFFF"/>
      </a:lt1>
      <a:dk2>
        <a:srgbClr val="002266"/>
      </a:dk2>
      <a:lt2>
        <a:srgbClr val="D8D9D8"/>
      </a:lt2>
      <a:accent1>
        <a:srgbClr val="1866FE"/>
      </a:accent1>
      <a:accent2>
        <a:srgbClr val="7F1AFE"/>
      </a:accent2>
      <a:accent3>
        <a:srgbClr val="01D393"/>
      </a:accent3>
      <a:accent4>
        <a:srgbClr val="85ADFF"/>
      </a:accent4>
      <a:accent5>
        <a:srgbClr val="C499FE"/>
      </a:accent5>
      <a:accent6>
        <a:srgbClr val="5CFDCC"/>
      </a:accent6>
      <a:hlink>
        <a:srgbClr val="1596FE"/>
      </a:hlink>
      <a:folHlink>
        <a:srgbClr val="0E73C2"/>
      </a:folHlink>
    </a:clrScheme>
    <a:fontScheme name="Custom 1">
      <a:majorFont>
        <a:latin typeface="Bernina Sans Offc Extrabold"/>
        <a:ea typeface=""/>
        <a:cs typeface=""/>
      </a:majorFont>
      <a:minorFont>
        <a:latin typeface="Bernina Sans Off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235545" sx="104000" sy="104000" algn="ctr" rotWithShape="0">
            <a:srgbClr val="000000">
              <a:alpha val="10000"/>
            </a:srgbClr>
          </a:outerShdw>
        </a:effectLst>
      </a:spPr>
      <a:bodyPr rtlCol="0" anchor="t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u="none" strike="noStrike" kern="1200" cap="none" spc="15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DT Flow Text V1.011" pitchFamily="2" charset="77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algn="l">
          <a:lnSpc>
            <a:spcPct val="100000"/>
          </a:lnSpc>
          <a:defRPr sz="1100" dirty="0" smtClean="0"/>
        </a:defPPr>
      </a:lstStyle>
    </a:txDef>
  </a:objectDefaults>
  <a:extraClrSchemeLst/>
  <a:custClrLst>
    <a:custClr name="Warning - Yellow ">
      <a:srgbClr val="FDC300"/>
    </a:custClr>
    <a:custClr name="Error - Red ">
      <a:srgbClr val="F43D5A"/>
    </a:custClr>
  </a:custClrLst>
  <a:extLst>
    <a:ext uri="{05A4C25C-085E-4340-85A3-A5531E510DB2}">
      <thm15:themeFamily xmlns:thm15="http://schemas.microsoft.com/office/thememl/2012/main" name="Presentation1" id="{D71079F6-2D13-7743-8DF6-D856BC8998E2}" vid="{A11B4307-F018-CD44-AEB2-7000D61BAE5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24 Mainstage_ V2">
  <a:themeElements>
    <a:clrScheme name="Perform2024">
      <a:dk1>
        <a:srgbClr val="000714"/>
      </a:dk1>
      <a:lt1>
        <a:srgbClr val="FFFFFF"/>
      </a:lt1>
      <a:dk2>
        <a:srgbClr val="2A2F38"/>
      </a:dk2>
      <a:lt2>
        <a:srgbClr val="E7E6E6"/>
      </a:lt2>
      <a:accent1>
        <a:srgbClr val="1966FF"/>
      </a:accent1>
      <a:accent2>
        <a:srgbClr val="7F19FF"/>
      </a:accent2>
      <a:accent3>
        <a:srgbClr val="02D394"/>
      </a:accent3>
      <a:accent4>
        <a:srgbClr val="0CA3C3"/>
      </a:accent4>
      <a:accent5>
        <a:srgbClr val="85ACFF"/>
      </a:accent5>
      <a:accent6>
        <a:srgbClr val="5DFCCC"/>
      </a:accent6>
      <a:hlink>
        <a:srgbClr val="FFFFFF"/>
      </a:hlink>
      <a:folHlink>
        <a:srgbClr val="FEFFFF"/>
      </a:folHlink>
    </a:clrScheme>
    <a:fontScheme name="DT Flow">
      <a:majorFont>
        <a:latin typeface="DT Flow Extrabold"/>
        <a:ea typeface=""/>
        <a:cs typeface=""/>
      </a:majorFont>
      <a:minorFont>
        <a:latin typeface="DT Fl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9525">
          <a:solidFill>
            <a:schemeClr val="bg1"/>
          </a:solidFill>
          <a:miter lim="800000"/>
        </a:ln>
        <a:effectLst/>
      </a:spPr>
      <a:bodyPr vert="horz" lIns="0" tIns="0" rIns="0" bIns="0" rtlCol="0" anchor="ctr">
        <a:noAutofit/>
      </a:bodyPr>
      <a:lstStyle>
        <a:defPPr indent="0" algn="l" defTabSz="3657123" fontAlgn="ctr">
          <a:lnSpc>
            <a:spcPct val="120000"/>
          </a:lnSpc>
          <a:spcBef>
            <a:spcPts val="1000"/>
          </a:spcBef>
          <a:spcAft>
            <a:spcPts val="0"/>
          </a:spcAft>
          <a:buClr>
            <a:schemeClr val="bg1"/>
          </a:buClr>
          <a:buSzPct val="60000"/>
          <a:buFont typeface="System Font Regular"/>
          <a:buNone/>
          <a:defRPr sz="8800" b="0" i="0" spc="0" baseline="0">
            <a:solidFill>
              <a:schemeClr val="bg1"/>
            </a:solidFill>
            <a:latin typeface="DT Flow" pitchFamily="2" charset="77"/>
            <a:cs typeface="Calibri Light" panose="020F030202020403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defRPr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AE7019_P24_TPLT_PPT_Mainstage_FINAL" id="{E6A96B88-FDF8-044E-94C0-3EF86EA33493}" vid="{70F700E2-BCFD-1D49-A98A-5B6E0A8FECF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2028</Words>
  <Application>Microsoft Office PowerPoint</Application>
  <PresentationFormat>Widescreen</PresentationFormat>
  <Paragraphs>360</Paragraphs>
  <Slides>8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Basic Template (Light)</vt:lpstr>
      <vt:lpstr>Custom Design</vt:lpstr>
      <vt:lpstr>1_P24 Mainstage_ V2</vt:lpstr>
      <vt:lpstr>Platform Engineering in Action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Gràcies!!!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Successful Platform Engineering in regulated environments</dc:title>
  <dc:creator>Grabner, Andreas</dc:creator>
  <cp:lastModifiedBy>Andreas Grabner</cp:lastModifiedBy>
  <cp:revision>464</cp:revision>
  <dcterms:created xsi:type="dcterms:W3CDTF">2023-11-17T15:15:25Z</dcterms:created>
  <dcterms:modified xsi:type="dcterms:W3CDTF">2024-05-08T10:45:55Z</dcterms:modified>
</cp:coreProperties>
</file>